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58" r:id="rId3"/>
    <p:sldId id="371" r:id="rId4"/>
    <p:sldId id="372" r:id="rId5"/>
    <p:sldId id="355" r:id="rId6"/>
    <p:sldId id="303" r:id="rId7"/>
    <p:sldId id="364" r:id="rId8"/>
    <p:sldId id="347" r:id="rId9"/>
    <p:sldId id="350" r:id="rId10"/>
    <p:sldId id="351" r:id="rId11"/>
    <p:sldId id="373" r:id="rId12"/>
    <p:sldId id="374" r:id="rId13"/>
    <p:sldId id="352" r:id="rId14"/>
    <p:sldId id="365" r:id="rId15"/>
    <p:sldId id="353" r:id="rId16"/>
    <p:sldId id="354" r:id="rId17"/>
    <p:sldId id="376" r:id="rId18"/>
    <p:sldId id="356" r:id="rId19"/>
    <p:sldId id="360" r:id="rId20"/>
    <p:sldId id="361" r:id="rId21"/>
    <p:sldId id="367" r:id="rId22"/>
    <p:sldId id="348" r:id="rId23"/>
    <p:sldId id="34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F9178C-2A84-4684-82DE-573FFD17EF41}" v="67" dt="2025-09-23T10:57:47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 김" userId="4e62a0cd71f6508f" providerId="LiveId" clId="{6E62CB57-B7C1-44BE-9515-1C88952032F1}"/>
    <pc:docChg chg="undo custSel addSld delSld modSld sldOrd">
      <pc:chgData name="종현 김" userId="4e62a0cd71f6508f" providerId="LiveId" clId="{6E62CB57-B7C1-44BE-9515-1C88952032F1}" dt="2025-09-24T08:12:07.544" v="5034" actId="20577"/>
      <pc:docMkLst>
        <pc:docMk/>
      </pc:docMkLst>
      <pc:sldChg chg="modSp mod">
        <pc:chgData name="종현 김" userId="4e62a0cd71f6508f" providerId="LiveId" clId="{6E62CB57-B7C1-44BE-9515-1C88952032F1}" dt="2025-09-23T10:53:20.538" v="4913" actId="20577"/>
        <pc:sldMkLst>
          <pc:docMk/>
          <pc:sldMk cId="3906222446" sldId="258"/>
        </pc:sldMkLst>
        <pc:spChg chg="mod">
          <ac:chgData name="종현 김" userId="4e62a0cd71f6508f" providerId="LiveId" clId="{6E62CB57-B7C1-44BE-9515-1C88952032F1}" dt="2025-09-23T10:53:20.538" v="4913" actId="20577"/>
          <ac:spMkLst>
            <pc:docMk/>
            <pc:sldMk cId="3906222446" sldId="258"/>
            <ac:spMk id="3" creationId="{7C778E5D-C179-E5E5-01C2-F5C104F2A85B}"/>
          </ac:spMkLst>
        </pc:spChg>
      </pc:sldChg>
      <pc:sldChg chg="modSp mod">
        <pc:chgData name="종현 김" userId="4e62a0cd71f6508f" providerId="LiveId" clId="{6E62CB57-B7C1-44BE-9515-1C88952032F1}" dt="2025-09-10T10:01:02.693" v="307" actId="20577"/>
        <pc:sldMkLst>
          <pc:docMk/>
          <pc:sldMk cId="2937531716" sldId="259"/>
        </pc:sldMkLst>
        <pc:spChg chg="mod">
          <ac:chgData name="종현 김" userId="4e62a0cd71f6508f" providerId="LiveId" clId="{6E62CB57-B7C1-44BE-9515-1C88952032F1}" dt="2025-09-10T10:01:02.693" v="307" actId="20577"/>
          <ac:spMkLst>
            <pc:docMk/>
            <pc:sldMk cId="2937531716" sldId="259"/>
            <ac:spMk id="4" creationId="{C9087AB0-D8D5-7543-BEEF-A82F9DA2BBE9}"/>
          </ac:spMkLst>
        </pc:spChg>
      </pc:sldChg>
      <pc:sldChg chg="addSp delSp modSp mod">
        <pc:chgData name="종현 김" userId="4e62a0cd71f6508f" providerId="LiveId" clId="{6E62CB57-B7C1-44BE-9515-1C88952032F1}" dt="2025-09-23T10:49:48.186" v="4851" actId="20577"/>
        <pc:sldMkLst>
          <pc:docMk/>
          <pc:sldMk cId="625091368" sldId="303"/>
        </pc:sldMkLst>
        <pc:spChg chg="mod">
          <ac:chgData name="종현 김" userId="4e62a0cd71f6508f" providerId="LiveId" clId="{6E62CB57-B7C1-44BE-9515-1C88952032F1}" dt="2025-09-23T10:49:48.186" v="4851" actId="20577"/>
          <ac:spMkLst>
            <pc:docMk/>
            <pc:sldMk cId="625091368" sldId="303"/>
            <ac:spMk id="3" creationId="{F56AFD46-211A-EF3D-7AC9-907E604D5E83}"/>
          </ac:spMkLst>
        </pc:spChg>
        <pc:spChg chg="mod">
          <ac:chgData name="종현 김" userId="4e62a0cd71f6508f" providerId="LiveId" clId="{6E62CB57-B7C1-44BE-9515-1C88952032F1}" dt="2025-09-12T09:04:08.862" v="614" actId="20577"/>
          <ac:spMkLst>
            <pc:docMk/>
            <pc:sldMk cId="625091368" sldId="303"/>
            <ac:spMk id="6" creationId="{4D7752D0-F6B1-D2CE-B288-27FBFEB8840D}"/>
          </ac:spMkLst>
        </pc:spChg>
        <pc:picChg chg="add mod">
          <ac:chgData name="종현 김" userId="4e62a0cd71f6508f" providerId="LiveId" clId="{6E62CB57-B7C1-44BE-9515-1C88952032F1}" dt="2025-09-12T09:02:16.845" v="326" actId="1076"/>
          <ac:picMkLst>
            <pc:docMk/>
            <pc:sldMk cId="625091368" sldId="303"/>
            <ac:picMk id="7" creationId="{E05B277A-06E6-E688-8839-C04BB73EDB29}"/>
          </ac:picMkLst>
        </pc:picChg>
      </pc:sldChg>
      <pc:sldChg chg="addSp delSp modSp mod">
        <pc:chgData name="종현 김" userId="4e62a0cd71f6508f" providerId="LiveId" clId="{6E62CB57-B7C1-44BE-9515-1C88952032F1}" dt="2025-09-24T04:12:48.533" v="4933" actId="20577"/>
        <pc:sldMkLst>
          <pc:docMk/>
          <pc:sldMk cId="311570287" sldId="347"/>
        </pc:sldMkLst>
        <pc:spChg chg="mod">
          <ac:chgData name="종현 김" userId="4e62a0cd71f6508f" providerId="LiveId" clId="{6E62CB57-B7C1-44BE-9515-1C88952032F1}" dt="2025-09-10T08:02:21.532" v="99" actId="20577"/>
          <ac:spMkLst>
            <pc:docMk/>
            <pc:sldMk cId="311570287" sldId="347"/>
            <ac:spMk id="2" creationId="{A96F74E0-5F58-1C5A-90C7-ECDB4E34E4A6}"/>
          </ac:spMkLst>
        </pc:spChg>
        <pc:spChg chg="mod">
          <ac:chgData name="종현 김" userId="4e62a0cd71f6508f" providerId="LiveId" clId="{6E62CB57-B7C1-44BE-9515-1C88952032F1}" dt="2025-09-23T10:49:52.426" v="4855" actId="20577"/>
          <ac:spMkLst>
            <pc:docMk/>
            <pc:sldMk cId="311570287" sldId="347"/>
            <ac:spMk id="3" creationId="{B064E249-3593-2BBA-9E88-5E31B7793D97}"/>
          </ac:spMkLst>
        </pc:spChg>
        <pc:spChg chg="mod">
          <ac:chgData name="종현 김" userId="4e62a0cd71f6508f" providerId="LiveId" clId="{6E62CB57-B7C1-44BE-9515-1C88952032F1}" dt="2025-09-24T04:12:48.533" v="4933" actId="20577"/>
          <ac:spMkLst>
            <pc:docMk/>
            <pc:sldMk cId="311570287" sldId="347"/>
            <ac:spMk id="5" creationId="{172D11D0-1F4D-2D66-23F3-7387C4A4297C}"/>
          </ac:spMkLst>
        </pc:spChg>
        <pc:picChg chg="add mod">
          <ac:chgData name="종현 김" userId="4e62a0cd71f6508f" providerId="LiveId" clId="{6E62CB57-B7C1-44BE-9515-1C88952032F1}" dt="2025-09-10T08:04:43.656" v="172" actId="1076"/>
          <ac:picMkLst>
            <pc:docMk/>
            <pc:sldMk cId="311570287" sldId="347"/>
            <ac:picMk id="6" creationId="{9DCFD82A-A4D7-6265-E4CE-73BDBC5C7CCD}"/>
          </ac:picMkLst>
        </pc:picChg>
      </pc:sldChg>
      <pc:sldChg chg="addSp delSp modSp add mod">
        <pc:chgData name="종현 김" userId="4e62a0cd71f6508f" providerId="LiveId" clId="{6E62CB57-B7C1-44BE-9515-1C88952032F1}" dt="2025-09-23T10:50:31.254" v="4903" actId="20577"/>
        <pc:sldMkLst>
          <pc:docMk/>
          <pc:sldMk cId="354729180" sldId="348"/>
        </pc:sldMkLst>
        <pc:spChg chg="mod">
          <ac:chgData name="종현 김" userId="4e62a0cd71f6508f" providerId="LiveId" clId="{6E62CB57-B7C1-44BE-9515-1C88952032F1}" dt="2025-09-10T07:29:36.217" v="30" actId="20577"/>
          <ac:spMkLst>
            <pc:docMk/>
            <pc:sldMk cId="354729180" sldId="348"/>
            <ac:spMk id="2" creationId="{E41B41AF-8A49-155C-3FFE-57DF3269E024}"/>
          </ac:spMkLst>
        </pc:spChg>
        <pc:spChg chg="mod">
          <ac:chgData name="종현 김" userId="4e62a0cd71f6508f" providerId="LiveId" clId="{6E62CB57-B7C1-44BE-9515-1C88952032F1}" dt="2025-09-23T10:50:31.254" v="4903" actId="20577"/>
          <ac:spMkLst>
            <pc:docMk/>
            <pc:sldMk cId="354729180" sldId="348"/>
            <ac:spMk id="3" creationId="{88F8DA88-0428-EACF-9559-AE21497451D4}"/>
          </ac:spMkLst>
        </pc:spChg>
        <pc:picChg chg="add mod">
          <ac:chgData name="종현 김" userId="4e62a0cd71f6508f" providerId="LiveId" clId="{6E62CB57-B7C1-44BE-9515-1C88952032F1}" dt="2025-09-10T07:30:11.962" v="40" actId="1076"/>
          <ac:picMkLst>
            <pc:docMk/>
            <pc:sldMk cId="354729180" sldId="348"/>
            <ac:picMk id="7" creationId="{AFA15F57-D8FA-76C6-CC72-87AFED59DBBE}"/>
          </ac:picMkLst>
        </pc:picChg>
      </pc:sldChg>
      <pc:sldChg chg="addSp delSp modSp add mod">
        <pc:chgData name="종현 김" userId="4e62a0cd71f6508f" providerId="LiveId" clId="{6E62CB57-B7C1-44BE-9515-1C88952032F1}" dt="2025-09-23T10:50:34.181" v="4904" actId="20577"/>
        <pc:sldMkLst>
          <pc:docMk/>
          <pc:sldMk cId="980834917" sldId="349"/>
        </pc:sldMkLst>
        <pc:spChg chg="mod">
          <ac:chgData name="종현 김" userId="4e62a0cd71f6508f" providerId="LiveId" clId="{6E62CB57-B7C1-44BE-9515-1C88952032F1}" dt="2025-09-23T10:50:34.181" v="4904" actId="20577"/>
          <ac:spMkLst>
            <pc:docMk/>
            <pc:sldMk cId="980834917" sldId="349"/>
            <ac:spMk id="3" creationId="{200F4461-2470-6C22-0CFD-41AA5D501CFA}"/>
          </ac:spMkLst>
        </pc:spChg>
        <pc:picChg chg="add mod">
          <ac:chgData name="종현 김" userId="4e62a0cd71f6508f" providerId="LiveId" clId="{6E62CB57-B7C1-44BE-9515-1C88952032F1}" dt="2025-09-10T07:30:33.529" v="47" actId="1076"/>
          <ac:picMkLst>
            <pc:docMk/>
            <pc:sldMk cId="980834917" sldId="349"/>
            <ac:picMk id="7" creationId="{3C23D4A5-8856-FBF7-986B-E9EB99D485CC}"/>
          </ac:picMkLst>
        </pc:picChg>
      </pc:sldChg>
      <pc:sldChg chg="addSp modSp add mod">
        <pc:chgData name="종현 김" userId="4e62a0cd71f6508f" providerId="LiveId" clId="{6E62CB57-B7C1-44BE-9515-1C88952032F1}" dt="2025-09-24T07:20:44.436" v="5013" actId="20577"/>
        <pc:sldMkLst>
          <pc:docMk/>
          <pc:sldMk cId="1443495165" sldId="350"/>
        </pc:sldMkLst>
        <pc:spChg chg="mod">
          <ac:chgData name="종현 김" userId="4e62a0cd71f6508f" providerId="LiveId" clId="{6E62CB57-B7C1-44BE-9515-1C88952032F1}" dt="2025-09-23T05:22:12.468" v="1148" actId="20577"/>
          <ac:spMkLst>
            <pc:docMk/>
            <pc:sldMk cId="1443495165" sldId="350"/>
            <ac:spMk id="2" creationId="{60C2D0E6-C1AF-E469-A339-28E17B30793D}"/>
          </ac:spMkLst>
        </pc:spChg>
        <pc:spChg chg="mod">
          <ac:chgData name="종현 김" userId="4e62a0cd71f6508f" providerId="LiveId" clId="{6E62CB57-B7C1-44BE-9515-1C88952032F1}" dt="2025-09-23T10:49:54.532" v="4857" actId="20577"/>
          <ac:spMkLst>
            <pc:docMk/>
            <pc:sldMk cId="1443495165" sldId="350"/>
            <ac:spMk id="3" creationId="{137EE2AC-D167-BC76-805C-5489CD91169A}"/>
          </ac:spMkLst>
        </pc:spChg>
        <pc:spChg chg="mod">
          <ac:chgData name="종현 김" userId="4e62a0cd71f6508f" providerId="LiveId" clId="{6E62CB57-B7C1-44BE-9515-1C88952032F1}" dt="2025-09-24T07:20:44.436" v="5013" actId="20577"/>
          <ac:spMkLst>
            <pc:docMk/>
            <pc:sldMk cId="1443495165" sldId="350"/>
            <ac:spMk id="5" creationId="{34B51F2E-FC9E-2842-ABEF-F6F10A9A3B9E}"/>
          </ac:spMkLst>
        </pc:spChg>
        <pc:picChg chg="add mod">
          <ac:chgData name="종현 김" userId="4e62a0cd71f6508f" providerId="LiveId" clId="{6E62CB57-B7C1-44BE-9515-1C88952032F1}" dt="2025-09-23T08:28:23.510" v="1479" actId="14100"/>
          <ac:picMkLst>
            <pc:docMk/>
            <pc:sldMk cId="1443495165" sldId="350"/>
            <ac:picMk id="6" creationId="{18F6104C-966F-90EE-3C03-F8AF5E20C37D}"/>
          </ac:picMkLst>
        </pc:picChg>
      </pc:sldChg>
      <pc:sldChg chg="addSp modSp add mod">
        <pc:chgData name="종현 김" userId="4e62a0cd71f6508f" providerId="LiveId" clId="{6E62CB57-B7C1-44BE-9515-1C88952032F1}" dt="2025-09-23T10:49:56.777" v="4860" actId="20577"/>
        <pc:sldMkLst>
          <pc:docMk/>
          <pc:sldMk cId="1815007119" sldId="351"/>
        </pc:sldMkLst>
        <pc:spChg chg="mod">
          <ac:chgData name="종현 김" userId="4e62a0cd71f6508f" providerId="LiveId" clId="{6E62CB57-B7C1-44BE-9515-1C88952032F1}" dt="2025-09-23T08:33:58.283" v="1632" actId="20577"/>
          <ac:spMkLst>
            <pc:docMk/>
            <pc:sldMk cId="1815007119" sldId="351"/>
            <ac:spMk id="2" creationId="{DD903FF3-5FF5-3431-FE5F-B6B8976E6C06}"/>
          </ac:spMkLst>
        </pc:spChg>
        <pc:spChg chg="mod">
          <ac:chgData name="종현 김" userId="4e62a0cd71f6508f" providerId="LiveId" clId="{6E62CB57-B7C1-44BE-9515-1C88952032F1}" dt="2025-09-23T10:49:56.777" v="4860" actId="20577"/>
          <ac:spMkLst>
            <pc:docMk/>
            <pc:sldMk cId="1815007119" sldId="351"/>
            <ac:spMk id="3" creationId="{EE9DBF23-7F5D-2040-45CE-52F7D98153FD}"/>
          </ac:spMkLst>
        </pc:spChg>
        <pc:spChg chg="add mod">
          <ac:chgData name="종현 김" userId="4e62a0cd71f6508f" providerId="LiveId" clId="{6E62CB57-B7C1-44BE-9515-1C88952032F1}" dt="2025-09-23T08:37:30.950" v="2005" actId="1076"/>
          <ac:spMkLst>
            <pc:docMk/>
            <pc:sldMk cId="1815007119" sldId="351"/>
            <ac:spMk id="4" creationId="{F0767775-3F62-319C-E76C-C64FC2DB93EA}"/>
          </ac:spMkLst>
        </pc:spChg>
        <pc:spChg chg="mod">
          <ac:chgData name="종현 김" userId="4e62a0cd71f6508f" providerId="LiveId" clId="{6E62CB57-B7C1-44BE-9515-1C88952032F1}" dt="2025-09-23T08:37:25.945" v="2004" actId="1076"/>
          <ac:spMkLst>
            <pc:docMk/>
            <pc:sldMk cId="1815007119" sldId="351"/>
            <ac:spMk id="5" creationId="{0D1B8FFE-7A91-373B-7661-F5ACB844B8FC}"/>
          </ac:spMkLst>
        </pc:spChg>
        <pc:spChg chg="add mod">
          <ac:chgData name="종현 김" userId="4e62a0cd71f6508f" providerId="LiveId" clId="{6E62CB57-B7C1-44BE-9515-1C88952032F1}" dt="2025-09-23T08:37:30.950" v="2005" actId="1076"/>
          <ac:spMkLst>
            <pc:docMk/>
            <pc:sldMk cId="1815007119" sldId="351"/>
            <ac:spMk id="8" creationId="{6B0258B8-07B3-25A8-A17D-E41900130A34}"/>
          </ac:spMkLst>
        </pc:spChg>
        <pc:spChg chg="add mod">
          <ac:chgData name="종현 김" userId="4e62a0cd71f6508f" providerId="LiveId" clId="{6E62CB57-B7C1-44BE-9515-1C88952032F1}" dt="2025-09-23T08:38:11.892" v="2078" actId="1076"/>
          <ac:spMkLst>
            <pc:docMk/>
            <pc:sldMk cId="1815007119" sldId="351"/>
            <ac:spMk id="11" creationId="{49AACA12-C15A-626A-3E12-7373149D8DBE}"/>
          </ac:spMkLst>
        </pc:spChg>
        <pc:cxnChg chg="add mod">
          <ac:chgData name="종현 김" userId="4e62a0cd71f6508f" providerId="LiveId" clId="{6E62CB57-B7C1-44BE-9515-1C88952032F1}" dt="2025-09-23T08:37:30.950" v="2005" actId="1076"/>
          <ac:cxnSpMkLst>
            <pc:docMk/>
            <pc:sldMk cId="1815007119" sldId="351"/>
            <ac:cxnSpMk id="7" creationId="{D7C22D7B-BE97-DB9A-9D0A-B86F22F36FED}"/>
          </ac:cxnSpMkLst>
        </pc:cxnChg>
      </pc:sldChg>
      <pc:sldChg chg="addSp delSp modSp add mod">
        <pc:chgData name="종현 김" userId="4e62a0cd71f6508f" providerId="LiveId" clId="{6E62CB57-B7C1-44BE-9515-1C88952032F1}" dt="2025-09-23T10:50:03.318" v="4869" actId="20577"/>
        <pc:sldMkLst>
          <pc:docMk/>
          <pc:sldMk cId="924913399" sldId="352"/>
        </pc:sldMkLst>
        <pc:spChg chg="mod">
          <ac:chgData name="종현 김" userId="4e62a0cd71f6508f" providerId="LiveId" clId="{6E62CB57-B7C1-44BE-9515-1C88952032F1}" dt="2025-09-10T08:02:47.074" v="124"/>
          <ac:spMkLst>
            <pc:docMk/>
            <pc:sldMk cId="924913399" sldId="352"/>
            <ac:spMk id="2" creationId="{C00D0292-95E5-1044-C9DE-34D354AD9BB1}"/>
          </ac:spMkLst>
        </pc:spChg>
        <pc:spChg chg="mod">
          <ac:chgData name="종현 김" userId="4e62a0cd71f6508f" providerId="LiveId" clId="{6E62CB57-B7C1-44BE-9515-1C88952032F1}" dt="2025-09-23T10:50:03.318" v="4869" actId="20577"/>
          <ac:spMkLst>
            <pc:docMk/>
            <pc:sldMk cId="924913399" sldId="352"/>
            <ac:spMk id="3" creationId="{61CCAB9D-C280-4964-F066-DDD484F54009}"/>
          </ac:spMkLst>
        </pc:spChg>
        <pc:picChg chg="add mod">
          <ac:chgData name="종현 김" userId="4e62a0cd71f6508f" providerId="LiveId" clId="{6E62CB57-B7C1-44BE-9515-1C88952032F1}" dt="2025-09-10T08:09:20.471" v="286" actId="962"/>
          <ac:picMkLst>
            <pc:docMk/>
            <pc:sldMk cId="924913399" sldId="352"/>
            <ac:picMk id="6" creationId="{B66AB3D2-2638-79E3-D76B-E4B9624AA627}"/>
          </ac:picMkLst>
        </pc:picChg>
      </pc:sldChg>
      <pc:sldChg chg="addSp modSp add mod">
        <pc:chgData name="종현 김" userId="4e62a0cd71f6508f" providerId="LiveId" clId="{6E62CB57-B7C1-44BE-9515-1C88952032F1}" dt="2025-09-23T10:50:08.297" v="4875" actId="20577"/>
        <pc:sldMkLst>
          <pc:docMk/>
          <pc:sldMk cId="3490094456" sldId="353"/>
        </pc:sldMkLst>
        <pc:spChg chg="mod">
          <ac:chgData name="종현 김" userId="4e62a0cd71f6508f" providerId="LiveId" clId="{6E62CB57-B7C1-44BE-9515-1C88952032F1}" dt="2025-09-23T10:50:08.297" v="4875" actId="20577"/>
          <ac:spMkLst>
            <pc:docMk/>
            <pc:sldMk cId="3490094456" sldId="353"/>
            <ac:spMk id="3" creationId="{A4D3A2E3-4FF2-2C80-762E-5829A3297CD2}"/>
          </ac:spMkLst>
        </pc:spChg>
        <pc:spChg chg="mod">
          <ac:chgData name="종현 김" userId="4e62a0cd71f6508f" providerId="LiveId" clId="{6E62CB57-B7C1-44BE-9515-1C88952032F1}" dt="2025-09-23T09:19:22.796" v="3690" actId="20577"/>
          <ac:spMkLst>
            <pc:docMk/>
            <pc:sldMk cId="3490094456" sldId="353"/>
            <ac:spMk id="5" creationId="{FDC3D50A-B938-964D-BC07-A6BE9B88217A}"/>
          </ac:spMkLst>
        </pc:spChg>
        <pc:picChg chg="add mod">
          <ac:chgData name="종현 김" userId="4e62a0cd71f6508f" providerId="LiveId" clId="{6E62CB57-B7C1-44BE-9515-1C88952032F1}" dt="2025-09-23T09:15:18.694" v="3449" actId="1076"/>
          <ac:picMkLst>
            <pc:docMk/>
            <pc:sldMk cId="3490094456" sldId="353"/>
            <ac:picMk id="6" creationId="{9F87837F-C91C-7152-C144-93ED4433B2AF}"/>
          </ac:picMkLst>
        </pc:picChg>
      </pc:sldChg>
      <pc:sldChg chg="addSp modSp add mod modNotesTx">
        <pc:chgData name="종현 김" userId="4e62a0cd71f6508f" providerId="LiveId" clId="{6E62CB57-B7C1-44BE-9515-1C88952032F1}" dt="2025-09-23T10:50:10.889" v="4878" actId="20577"/>
        <pc:sldMkLst>
          <pc:docMk/>
          <pc:sldMk cId="51071921" sldId="354"/>
        </pc:sldMkLst>
        <pc:spChg chg="mod">
          <ac:chgData name="종현 김" userId="4e62a0cd71f6508f" providerId="LiveId" clId="{6E62CB57-B7C1-44BE-9515-1C88952032F1}" dt="2025-09-23T10:50:10.889" v="4878" actId="20577"/>
          <ac:spMkLst>
            <pc:docMk/>
            <pc:sldMk cId="51071921" sldId="354"/>
            <ac:spMk id="3" creationId="{6A0AC18C-AC8D-8906-B0A2-E0EE57C11208}"/>
          </ac:spMkLst>
        </pc:spChg>
        <pc:spChg chg="mod">
          <ac:chgData name="종현 김" userId="4e62a0cd71f6508f" providerId="LiveId" clId="{6E62CB57-B7C1-44BE-9515-1C88952032F1}" dt="2025-09-23T09:44:07.219" v="4375" actId="1076"/>
          <ac:spMkLst>
            <pc:docMk/>
            <pc:sldMk cId="51071921" sldId="354"/>
            <ac:spMk id="5" creationId="{DA83AEEE-D074-8967-11BD-AACA93008C82}"/>
          </ac:spMkLst>
        </pc:spChg>
        <pc:picChg chg="add mod">
          <ac:chgData name="종현 김" userId="4e62a0cd71f6508f" providerId="LiveId" clId="{6E62CB57-B7C1-44BE-9515-1C88952032F1}" dt="2025-09-23T09:47:24.650" v="4499" actId="1076"/>
          <ac:picMkLst>
            <pc:docMk/>
            <pc:sldMk cId="51071921" sldId="354"/>
            <ac:picMk id="6" creationId="{C0083E82-5DE2-4368-CC66-F95B26A56FFA}"/>
          </ac:picMkLst>
        </pc:picChg>
      </pc:sldChg>
      <pc:sldChg chg="modSp add mod">
        <pc:chgData name="종현 김" userId="4e62a0cd71f6508f" providerId="LiveId" clId="{6E62CB57-B7C1-44BE-9515-1C88952032F1}" dt="2025-09-23T10:49:44.784" v="4849" actId="20577"/>
        <pc:sldMkLst>
          <pc:docMk/>
          <pc:sldMk cId="2528951558" sldId="355"/>
        </pc:sldMkLst>
        <pc:spChg chg="mod">
          <ac:chgData name="종현 김" userId="4e62a0cd71f6508f" providerId="LiveId" clId="{6E62CB57-B7C1-44BE-9515-1C88952032F1}" dt="2025-09-23T10:49:44.784" v="4849" actId="20577"/>
          <ac:spMkLst>
            <pc:docMk/>
            <pc:sldMk cId="2528951558" sldId="355"/>
            <ac:spMk id="3" creationId="{1D6D6B58-3C61-AF93-9FCB-BA01FBC76DF2}"/>
          </ac:spMkLst>
        </pc:spChg>
      </pc:sldChg>
      <pc:sldChg chg="add del">
        <pc:chgData name="종현 김" userId="4e62a0cd71f6508f" providerId="LiveId" clId="{6E62CB57-B7C1-44BE-9515-1C88952032F1}" dt="2025-09-10T08:09:51.810" v="287" actId="47"/>
        <pc:sldMkLst>
          <pc:docMk/>
          <pc:sldMk cId="4282243438" sldId="355"/>
        </pc:sldMkLst>
      </pc:sldChg>
      <pc:sldChg chg="addSp delSp modSp add del mod">
        <pc:chgData name="종현 김" userId="4e62a0cd71f6508f" providerId="LiveId" clId="{6E62CB57-B7C1-44BE-9515-1C88952032F1}" dt="2025-09-23T10:50:16.501" v="4884" actId="20577"/>
        <pc:sldMkLst>
          <pc:docMk/>
          <pc:sldMk cId="1540074925" sldId="356"/>
        </pc:sldMkLst>
        <pc:spChg chg="mod">
          <ac:chgData name="종현 김" userId="4e62a0cd71f6508f" providerId="LiveId" clId="{6E62CB57-B7C1-44BE-9515-1C88952032F1}" dt="2025-09-23T10:49:26.980" v="4840" actId="20577"/>
          <ac:spMkLst>
            <pc:docMk/>
            <pc:sldMk cId="1540074925" sldId="356"/>
            <ac:spMk id="2" creationId="{159BE5AF-27D2-8BE5-67CB-D30127CEBBA1}"/>
          </ac:spMkLst>
        </pc:spChg>
        <pc:spChg chg="mod">
          <ac:chgData name="종현 김" userId="4e62a0cd71f6508f" providerId="LiveId" clId="{6E62CB57-B7C1-44BE-9515-1C88952032F1}" dt="2025-09-23T10:50:16.501" v="4884" actId="20577"/>
          <ac:spMkLst>
            <pc:docMk/>
            <pc:sldMk cId="1540074925" sldId="356"/>
            <ac:spMk id="3" creationId="{4D4ECD28-DC95-44B6-F03F-B13B202DD31D}"/>
          </ac:spMkLst>
        </pc:spChg>
        <pc:picChg chg="add mod">
          <ac:chgData name="종현 김" userId="4e62a0cd71f6508f" providerId="LiveId" clId="{6E62CB57-B7C1-44BE-9515-1C88952032F1}" dt="2025-09-10T08:10:55.032" v="291" actId="962"/>
          <ac:picMkLst>
            <pc:docMk/>
            <pc:sldMk cId="1540074925" sldId="356"/>
            <ac:picMk id="6" creationId="{D801D777-7F99-2CAA-3E7E-B2B98F7E32F6}"/>
          </ac:picMkLst>
        </pc:picChg>
      </pc:sldChg>
      <pc:sldChg chg="add del">
        <pc:chgData name="종현 김" userId="4e62a0cd71f6508f" providerId="LiveId" clId="{6E62CB57-B7C1-44BE-9515-1C88952032F1}" dt="2025-09-23T10:49:16.954" v="4834" actId="47"/>
        <pc:sldMkLst>
          <pc:docMk/>
          <pc:sldMk cId="1441352370" sldId="357"/>
        </pc:sldMkLst>
      </pc:sldChg>
      <pc:sldChg chg="add del">
        <pc:chgData name="종현 김" userId="4e62a0cd71f6508f" providerId="LiveId" clId="{6E62CB57-B7C1-44BE-9515-1C88952032F1}" dt="2025-09-23T10:49:21.665" v="4837" actId="47"/>
        <pc:sldMkLst>
          <pc:docMk/>
          <pc:sldMk cId="2205440717" sldId="358"/>
        </pc:sldMkLst>
      </pc:sldChg>
      <pc:sldChg chg="add del">
        <pc:chgData name="종현 김" userId="4e62a0cd71f6508f" providerId="LiveId" clId="{6E62CB57-B7C1-44BE-9515-1C88952032F1}" dt="2025-09-23T10:49:22.579" v="4838" actId="47"/>
        <pc:sldMkLst>
          <pc:docMk/>
          <pc:sldMk cId="1861891594" sldId="359"/>
        </pc:sldMkLst>
      </pc:sldChg>
      <pc:sldChg chg="addSp delSp modSp add mod">
        <pc:chgData name="종현 김" userId="4e62a0cd71f6508f" providerId="LiveId" clId="{6E62CB57-B7C1-44BE-9515-1C88952032F1}" dt="2025-09-23T10:50:18.897" v="4887" actId="20577"/>
        <pc:sldMkLst>
          <pc:docMk/>
          <pc:sldMk cId="2051175015" sldId="360"/>
        </pc:sldMkLst>
        <pc:spChg chg="mod">
          <ac:chgData name="종현 김" userId="4e62a0cd71f6508f" providerId="LiveId" clId="{6E62CB57-B7C1-44BE-9515-1C88952032F1}" dt="2025-09-23T10:22:18.060" v="4829" actId="20577"/>
          <ac:spMkLst>
            <pc:docMk/>
            <pc:sldMk cId="2051175015" sldId="360"/>
            <ac:spMk id="2" creationId="{FAABAA0A-E97F-8072-D80D-98E3A06E5DD0}"/>
          </ac:spMkLst>
        </pc:spChg>
        <pc:spChg chg="mod">
          <ac:chgData name="종현 김" userId="4e62a0cd71f6508f" providerId="LiveId" clId="{6E62CB57-B7C1-44BE-9515-1C88952032F1}" dt="2025-09-23T10:50:18.897" v="4887" actId="20577"/>
          <ac:spMkLst>
            <pc:docMk/>
            <pc:sldMk cId="2051175015" sldId="360"/>
            <ac:spMk id="3" creationId="{A8916020-16B5-A94C-4690-D5E6557458F1}"/>
          </ac:spMkLst>
        </pc:spChg>
        <pc:picChg chg="add mod">
          <ac:chgData name="종현 김" userId="4e62a0cd71f6508f" providerId="LiveId" clId="{6E62CB57-B7C1-44BE-9515-1C88952032F1}" dt="2025-09-10T08:11:12.165" v="296" actId="1076"/>
          <ac:picMkLst>
            <pc:docMk/>
            <pc:sldMk cId="2051175015" sldId="360"/>
            <ac:picMk id="6" creationId="{621414C1-68FF-D164-139E-8415506F04D6}"/>
          </ac:picMkLst>
        </pc:picChg>
      </pc:sldChg>
      <pc:sldChg chg="addSp modSp add mod">
        <pc:chgData name="종현 김" userId="4e62a0cd71f6508f" providerId="LiveId" clId="{6E62CB57-B7C1-44BE-9515-1C88952032F1}" dt="2025-09-23T10:52:56.300" v="4909" actId="14100"/>
        <pc:sldMkLst>
          <pc:docMk/>
          <pc:sldMk cId="48113207" sldId="361"/>
        </pc:sldMkLst>
        <pc:spChg chg="mod">
          <ac:chgData name="종현 김" userId="4e62a0cd71f6508f" providerId="LiveId" clId="{6E62CB57-B7C1-44BE-9515-1C88952032F1}" dt="2025-09-23T10:22:22.480" v="4831" actId="20577"/>
          <ac:spMkLst>
            <pc:docMk/>
            <pc:sldMk cId="48113207" sldId="361"/>
            <ac:spMk id="2" creationId="{EBBB9731-ABF7-4C83-A059-234A659180E8}"/>
          </ac:spMkLst>
        </pc:spChg>
        <pc:spChg chg="mod">
          <ac:chgData name="종현 김" userId="4e62a0cd71f6508f" providerId="LiveId" clId="{6E62CB57-B7C1-44BE-9515-1C88952032F1}" dt="2025-09-23T10:50:20.935" v="4890" actId="20577"/>
          <ac:spMkLst>
            <pc:docMk/>
            <pc:sldMk cId="48113207" sldId="361"/>
            <ac:spMk id="3" creationId="{2B49B646-F0ED-DE9C-21F1-D4F6054869AF}"/>
          </ac:spMkLst>
        </pc:spChg>
        <pc:picChg chg="add mod">
          <ac:chgData name="종현 김" userId="4e62a0cd71f6508f" providerId="LiveId" clId="{6E62CB57-B7C1-44BE-9515-1C88952032F1}" dt="2025-09-23T10:52:56.300" v="4909" actId="14100"/>
          <ac:picMkLst>
            <pc:docMk/>
            <pc:sldMk cId="48113207" sldId="361"/>
            <ac:picMk id="6" creationId="{1CD0B0C6-CC57-9912-7030-5EB4FD0015D1}"/>
          </ac:picMkLst>
        </pc:picChg>
      </pc:sldChg>
      <pc:sldChg chg="add del">
        <pc:chgData name="종현 김" userId="4e62a0cd71f6508f" providerId="LiveId" clId="{6E62CB57-B7C1-44BE-9515-1C88952032F1}" dt="2025-09-23T09:08:26.354" v="3153" actId="47"/>
        <pc:sldMkLst>
          <pc:docMk/>
          <pc:sldMk cId="1599993061" sldId="362"/>
        </pc:sldMkLst>
      </pc:sldChg>
      <pc:sldChg chg="add del">
        <pc:chgData name="종현 김" userId="4e62a0cd71f6508f" providerId="LiveId" clId="{6E62CB57-B7C1-44BE-9515-1C88952032F1}" dt="2025-09-23T09:08:25.779" v="3152" actId="47"/>
        <pc:sldMkLst>
          <pc:docMk/>
          <pc:sldMk cId="2424580620" sldId="363"/>
        </pc:sldMkLst>
      </pc:sldChg>
      <pc:sldChg chg="addSp delSp modSp add mod">
        <pc:chgData name="종현 김" userId="4e62a0cd71f6508f" providerId="LiveId" clId="{6E62CB57-B7C1-44BE-9515-1C88952032F1}" dt="2025-09-23T10:49:50.427" v="4853" actId="20577"/>
        <pc:sldMkLst>
          <pc:docMk/>
          <pc:sldMk cId="2452141732" sldId="364"/>
        </pc:sldMkLst>
        <pc:spChg chg="mod">
          <ac:chgData name="종현 김" userId="4e62a0cd71f6508f" providerId="LiveId" clId="{6E62CB57-B7C1-44BE-9515-1C88952032F1}" dt="2025-09-23T10:49:50.427" v="4853" actId="20577"/>
          <ac:spMkLst>
            <pc:docMk/>
            <pc:sldMk cId="2452141732" sldId="364"/>
            <ac:spMk id="3" creationId="{6EECC815-39BA-6C4E-6548-1E912CE6001B}"/>
          </ac:spMkLst>
        </pc:spChg>
        <pc:picChg chg="add mod">
          <ac:chgData name="종현 김" userId="4e62a0cd71f6508f" providerId="LiveId" clId="{6E62CB57-B7C1-44BE-9515-1C88952032F1}" dt="2025-09-10T08:07:43.650" v="281" actId="1076"/>
          <ac:picMkLst>
            <pc:docMk/>
            <pc:sldMk cId="2452141732" sldId="364"/>
            <ac:picMk id="6" creationId="{540BF552-B756-46F8-D5BD-844DC785CC69}"/>
          </ac:picMkLst>
        </pc:picChg>
      </pc:sldChg>
      <pc:sldChg chg="addSp modSp add mod">
        <pc:chgData name="종현 김" userId="4e62a0cd71f6508f" providerId="LiveId" clId="{6E62CB57-B7C1-44BE-9515-1C88952032F1}" dt="2025-09-23T10:50:06.211" v="4872" actId="20577"/>
        <pc:sldMkLst>
          <pc:docMk/>
          <pc:sldMk cId="1645631054" sldId="365"/>
        </pc:sldMkLst>
        <pc:spChg chg="mod">
          <ac:chgData name="종현 김" userId="4e62a0cd71f6508f" providerId="LiveId" clId="{6E62CB57-B7C1-44BE-9515-1C88952032F1}" dt="2025-09-23T10:50:06.211" v="4872" actId="20577"/>
          <ac:spMkLst>
            <pc:docMk/>
            <pc:sldMk cId="1645631054" sldId="365"/>
            <ac:spMk id="3" creationId="{31602D08-5F27-A33D-B496-C1CBEAC93D16}"/>
          </ac:spMkLst>
        </pc:spChg>
        <pc:spChg chg="mod">
          <ac:chgData name="종현 김" userId="4e62a0cd71f6508f" providerId="LiveId" clId="{6E62CB57-B7C1-44BE-9515-1C88952032F1}" dt="2025-09-23T09:13:07.979" v="3444" actId="20577"/>
          <ac:spMkLst>
            <pc:docMk/>
            <pc:sldMk cId="1645631054" sldId="365"/>
            <ac:spMk id="5" creationId="{4A379143-1137-E488-5618-58FE75CD16A0}"/>
          </ac:spMkLst>
        </pc:spChg>
        <pc:picChg chg="add mod">
          <ac:chgData name="종현 김" userId="4e62a0cd71f6508f" providerId="LiveId" clId="{6E62CB57-B7C1-44BE-9515-1C88952032F1}" dt="2025-09-23T09:10:07.238" v="3154"/>
          <ac:picMkLst>
            <pc:docMk/>
            <pc:sldMk cId="1645631054" sldId="365"/>
            <ac:picMk id="4" creationId="{A1CECD4E-AA9D-FFE3-052D-F80F5961D60F}"/>
          </ac:picMkLst>
        </pc:picChg>
      </pc:sldChg>
      <pc:sldChg chg="addSp delSp modSp add del mod ord">
        <pc:chgData name="종현 김" userId="4e62a0cd71f6508f" providerId="LiveId" clId="{6E62CB57-B7C1-44BE-9515-1C88952032F1}" dt="2025-09-24T08:10:25.573" v="5014" actId="47"/>
        <pc:sldMkLst>
          <pc:docMk/>
          <pc:sldMk cId="2647398279" sldId="366"/>
        </pc:sldMkLst>
        <pc:spChg chg="mod">
          <ac:chgData name="종현 김" userId="4e62a0cd71f6508f" providerId="LiveId" clId="{6E62CB57-B7C1-44BE-9515-1C88952032F1}" dt="2025-09-23T10:50:28.922" v="4900" actId="20577"/>
          <ac:spMkLst>
            <pc:docMk/>
            <pc:sldMk cId="2647398279" sldId="366"/>
            <ac:spMk id="3" creationId="{B14695D0-3535-F939-3603-9968ABF3F6A3}"/>
          </ac:spMkLst>
        </pc:spChg>
        <pc:picChg chg="add del mod">
          <ac:chgData name="종현 김" userId="4e62a0cd71f6508f" providerId="LiveId" clId="{6E62CB57-B7C1-44BE-9515-1C88952032F1}" dt="2025-09-23T10:57:43.130" v="4918" actId="478"/>
          <ac:picMkLst>
            <pc:docMk/>
            <pc:sldMk cId="2647398279" sldId="366"/>
            <ac:picMk id="5" creationId="{254B842A-86BB-7248-1D87-A692BED96931}"/>
          </ac:picMkLst>
        </pc:picChg>
        <pc:picChg chg="add del mod">
          <ac:chgData name="종현 김" userId="4e62a0cd71f6508f" providerId="LiveId" clId="{6E62CB57-B7C1-44BE-9515-1C88952032F1}" dt="2025-09-23T10:57:16.205" v="4914" actId="478"/>
          <ac:picMkLst>
            <pc:docMk/>
            <pc:sldMk cId="2647398279" sldId="366"/>
            <ac:picMk id="6" creationId="{01AEFC2F-6C2C-AA3A-747D-EF97CD233553}"/>
          </ac:picMkLst>
        </pc:picChg>
        <pc:picChg chg="add mod">
          <ac:chgData name="종현 김" userId="4e62a0cd71f6508f" providerId="LiveId" clId="{6E62CB57-B7C1-44BE-9515-1C88952032F1}" dt="2025-09-23T10:57:53.395" v="4924" actId="1076"/>
          <ac:picMkLst>
            <pc:docMk/>
            <pc:sldMk cId="2647398279" sldId="366"/>
            <ac:picMk id="9" creationId="{8214D0A4-33F2-81E4-D1B0-D045F22E1BC9}"/>
          </ac:picMkLst>
        </pc:picChg>
      </pc:sldChg>
      <pc:sldChg chg="addSp delSp modSp add mod">
        <pc:chgData name="종현 김" userId="4e62a0cd71f6508f" providerId="LiveId" clId="{6E62CB57-B7C1-44BE-9515-1C88952032F1}" dt="2025-09-23T10:50:23.899" v="4895" actId="20577"/>
        <pc:sldMkLst>
          <pc:docMk/>
          <pc:sldMk cId="317743095" sldId="367"/>
        </pc:sldMkLst>
        <pc:spChg chg="mod">
          <ac:chgData name="종현 김" userId="4e62a0cd71f6508f" providerId="LiveId" clId="{6E62CB57-B7C1-44BE-9515-1C88952032F1}" dt="2025-09-23T10:22:28.335" v="4833" actId="20577"/>
          <ac:spMkLst>
            <pc:docMk/>
            <pc:sldMk cId="317743095" sldId="367"/>
            <ac:spMk id="2" creationId="{BCC88C80-1422-3F28-4012-D8D37E57141B}"/>
          </ac:spMkLst>
        </pc:spChg>
        <pc:spChg chg="mod">
          <ac:chgData name="종현 김" userId="4e62a0cd71f6508f" providerId="LiveId" clId="{6E62CB57-B7C1-44BE-9515-1C88952032F1}" dt="2025-09-23T10:50:23.899" v="4895" actId="20577"/>
          <ac:spMkLst>
            <pc:docMk/>
            <pc:sldMk cId="317743095" sldId="367"/>
            <ac:spMk id="3" creationId="{50B0CC1E-39AF-CD01-BB7A-AD1370A05EAE}"/>
          </ac:spMkLst>
        </pc:spChg>
        <pc:picChg chg="add mod">
          <ac:chgData name="종현 김" userId="4e62a0cd71f6508f" providerId="LiveId" clId="{6E62CB57-B7C1-44BE-9515-1C88952032F1}" dt="2025-09-12T09:16:18.645" v="689" actId="1076"/>
          <ac:picMkLst>
            <pc:docMk/>
            <pc:sldMk cId="317743095" sldId="367"/>
            <ac:picMk id="6" creationId="{8F484BB5-AD33-8D28-F14A-21D49E1F5BF0}"/>
          </ac:picMkLst>
        </pc:picChg>
      </pc:sldChg>
      <pc:sldChg chg="add del">
        <pc:chgData name="종현 김" userId="4e62a0cd71f6508f" providerId="LiveId" clId="{6E62CB57-B7C1-44BE-9515-1C88952032F1}" dt="2025-09-23T09:08:23.079" v="3149" actId="47"/>
        <pc:sldMkLst>
          <pc:docMk/>
          <pc:sldMk cId="1189801589" sldId="368"/>
        </pc:sldMkLst>
      </pc:sldChg>
      <pc:sldChg chg="add del">
        <pc:chgData name="종현 김" userId="4e62a0cd71f6508f" providerId="LiveId" clId="{6E62CB57-B7C1-44BE-9515-1C88952032F1}" dt="2025-09-23T09:08:23.699" v="3150" actId="47"/>
        <pc:sldMkLst>
          <pc:docMk/>
          <pc:sldMk cId="4028327636" sldId="369"/>
        </pc:sldMkLst>
      </pc:sldChg>
      <pc:sldChg chg="add del">
        <pc:chgData name="종현 김" userId="4e62a0cd71f6508f" providerId="LiveId" clId="{6E62CB57-B7C1-44BE-9515-1C88952032F1}" dt="2025-09-23T09:08:24.869" v="3151" actId="47"/>
        <pc:sldMkLst>
          <pc:docMk/>
          <pc:sldMk cId="3839885328" sldId="370"/>
        </pc:sldMkLst>
      </pc:sldChg>
      <pc:sldChg chg="addSp delSp modSp add mod ord">
        <pc:chgData name="종현 김" userId="4e62a0cd71f6508f" providerId="LiveId" clId="{6E62CB57-B7C1-44BE-9515-1C88952032F1}" dt="2025-09-23T10:49:39.677" v="4844" actId="20577"/>
        <pc:sldMkLst>
          <pc:docMk/>
          <pc:sldMk cId="1938074208" sldId="371"/>
        </pc:sldMkLst>
        <pc:spChg chg="mod">
          <ac:chgData name="종현 김" userId="4e62a0cd71f6508f" providerId="LiveId" clId="{6E62CB57-B7C1-44BE-9515-1C88952032F1}" dt="2025-09-23T04:35:55.041" v="766" actId="20577"/>
          <ac:spMkLst>
            <pc:docMk/>
            <pc:sldMk cId="1938074208" sldId="371"/>
            <ac:spMk id="2" creationId="{77BDB634-9318-C39F-E2CB-9A4FF89735F3}"/>
          </ac:spMkLst>
        </pc:spChg>
        <pc:spChg chg="mod">
          <ac:chgData name="종현 김" userId="4e62a0cd71f6508f" providerId="LiveId" clId="{6E62CB57-B7C1-44BE-9515-1C88952032F1}" dt="2025-09-23T10:49:39.677" v="4844" actId="20577"/>
          <ac:spMkLst>
            <pc:docMk/>
            <pc:sldMk cId="1938074208" sldId="371"/>
            <ac:spMk id="3" creationId="{46B27825-911B-0503-7528-E4B7C3B5C4FD}"/>
          </ac:spMkLst>
        </pc:spChg>
        <pc:spChg chg="add mod">
          <ac:chgData name="종현 김" userId="4e62a0cd71f6508f" providerId="LiveId" clId="{6E62CB57-B7C1-44BE-9515-1C88952032F1}" dt="2025-09-23T04:40:48.016" v="1018" actId="1076"/>
          <ac:spMkLst>
            <pc:docMk/>
            <pc:sldMk cId="1938074208" sldId="371"/>
            <ac:spMk id="5" creationId="{CFFBD5CA-3081-9DE3-1F1F-D71CEC73D884}"/>
          </ac:spMkLst>
        </pc:spChg>
        <pc:picChg chg="add mod">
          <ac:chgData name="종현 김" userId="4e62a0cd71f6508f" providerId="LiveId" clId="{6E62CB57-B7C1-44BE-9515-1C88952032F1}" dt="2025-09-23T04:39:03.426" v="772" actId="14100"/>
          <ac:picMkLst>
            <pc:docMk/>
            <pc:sldMk cId="1938074208" sldId="371"/>
            <ac:picMk id="4" creationId="{21B4561B-5B99-7A35-4873-1F6614211A63}"/>
          </ac:picMkLst>
        </pc:picChg>
        <pc:picChg chg="del">
          <ac:chgData name="종현 김" userId="4e62a0cd71f6508f" providerId="LiveId" clId="{6E62CB57-B7C1-44BE-9515-1C88952032F1}" dt="2025-09-23T04:38:45.870" v="767" actId="478"/>
          <ac:picMkLst>
            <pc:docMk/>
            <pc:sldMk cId="1938074208" sldId="371"/>
            <ac:picMk id="6" creationId="{513ADEB2-EF24-349D-7047-E7F84CFDBB57}"/>
          </ac:picMkLst>
        </pc:picChg>
      </pc:sldChg>
      <pc:sldChg chg="modSp add mod">
        <pc:chgData name="종현 김" userId="4e62a0cd71f6508f" providerId="LiveId" clId="{6E62CB57-B7C1-44BE-9515-1C88952032F1}" dt="2025-09-23T10:49:42.170" v="4846" actId="20577"/>
        <pc:sldMkLst>
          <pc:docMk/>
          <pc:sldMk cId="3757675254" sldId="372"/>
        </pc:sldMkLst>
        <pc:spChg chg="mod">
          <ac:chgData name="종현 김" userId="4e62a0cd71f6508f" providerId="LiveId" clId="{6E62CB57-B7C1-44BE-9515-1C88952032F1}" dt="2025-09-23T10:49:42.170" v="4846" actId="20577"/>
          <ac:spMkLst>
            <pc:docMk/>
            <pc:sldMk cId="3757675254" sldId="372"/>
            <ac:spMk id="3" creationId="{C356E5D6-E425-0CAE-1DD9-D0571D803F5D}"/>
          </ac:spMkLst>
        </pc:spChg>
      </pc:sldChg>
      <pc:sldChg chg="add del">
        <pc:chgData name="종현 김" userId="4e62a0cd71f6508f" providerId="LiveId" clId="{6E62CB57-B7C1-44BE-9515-1C88952032F1}" dt="2025-09-23T08:38:51.680" v="2079" actId="47"/>
        <pc:sldMkLst>
          <pc:docMk/>
          <pc:sldMk cId="2104123592" sldId="373"/>
        </pc:sldMkLst>
      </pc:sldChg>
      <pc:sldChg chg="addSp delSp modSp add mod">
        <pc:chgData name="종현 김" userId="4e62a0cd71f6508f" providerId="LiveId" clId="{6E62CB57-B7C1-44BE-9515-1C88952032F1}" dt="2025-09-24T08:12:07.544" v="5034" actId="20577"/>
        <pc:sldMkLst>
          <pc:docMk/>
          <pc:sldMk cId="2633369569" sldId="373"/>
        </pc:sldMkLst>
        <pc:spChg chg="mod">
          <ac:chgData name="종현 김" userId="4e62a0cd71f6508f" providerId="LiveId" clId="{6E62CB57-B7C1-44BE-9515-1C88952032F1}" dt="2025-09-23T08:42:18.150" v="2535" actId="1076"/>
          <ac:spMkLst>
            <pc:docMk/>
            <pc:sldMk cId="2633369569" sldId="373"/>
            <ac:spMk id="2" creationId="{218B4D5B-7EE3-CB83-9F46-778186C09373}"/>
          </ac:spMkLst>
        </pc:spChg>
        <pc:spChg chg="mod">
          <ac:chgData name="종현 김" userId="4e62a0cd71f6508f" providerId="LiveId" clId="{6E62CB57-B7C1-44BE-9515-1C88952032F1}" dt="2025-09-23T10:49:59.071" v="4863" actId="20577"/>
          <ac:spMkLst>
            <pc:docMk/>
            <pc:sldMk cId="2633369569" sldId="373"/>
            <ac:spMk id="3" creationId="{F3EEF2B0-5B32-1202-AD06-12802781AF66}"/>
          </ac:spMkLst>
        </pc:spChg>
        <pc:spChg chg="mod">
          <ac:chgData name="종현 김" userId="4e62a0cd71f6508f" providerId="LiveId" clId="{6E62CB57-B7C1-44BE-9515-1C88952032F1}" dt="2025-09-23T08:42:35.703" v="2538" actId="1076"/>
          <ac:spMkLst>
            <pc:docMk/>
            <pc:sldMk cId="2633369569" sldId="373"/>
            <ac:spMk id="4" creationId="{17BB77B9-86FE-B986-A3D6-3D00376523E2}"/>
          </ac:spMkLst>
        </pc:spChg>
        <pc:spChg chg="del">
          <ac:chgData name="종현 김" userId="4e62a0cd71f6508f" providerId="LiveId" clId="{6E62CB57-B7C1-44BE-9515-1C88952032F1}" dt="2025-09-23T08:39:14.438" v="2082" actId="478"/>
          <ac:spMkLst>
            <pc:docMk/>
            <pc:sldMk cId="2633369569" sldId="373"/>
            <ac:spMk id="5" creationId="{10D9C07B-A737-60F3-979E-5CB7572E0AB7}"/>
          </ac:spMkLst>
        </pc:spChg>
        <pc:spChg chg="add mod">
          <ac:chgData name="종현 김" userId="4e62a0cd71f6508f" providerId="LiveId" clId="{6E62CB57-B7C1-44BE-9515-1C88952032F1}" dt="2025-09-24T08:12:07.544" v="5034" actId="20577"/>
          <ac:spMkLst>
            <pc:docMk/>
            <pc:sldMk cId="2633369569" sldId="373"/>
            <ac:spMk id="6" creationId="{22C6BF0D-0F6C-C3F1-75A0-3084B920969E}"/>
          </ac:spMkLst>
        </pc:spChg>
        <pc:spChg chg="mod">
          <ac:chgData name="종현 김" userId="4e62a0cd71f6508f" providerId="LiveId" clId="{6E62CB57-B7C1-44BE-9515-1C88952032F1}" dt="2025-09-23T08:42:35.703" v="2538" actId="1076"/>
          <ac:spMkLst>
            <pc:docMk/>
            <pc:sldMk cId="2633369569" sldId="373"/>
            <ac:spMk id="8" creationId="{2384F449-0CF8-A667-E655-DE5A7280B8FC}"/>
          </ac:spMkLst>
        </pc:spChg>
        <pc:spChg chg="add mod">
          <ac:chgData name="종현 김" userId="4e62a0cd71f6508f" providerId="LiveId" clId="{6E62CB57-B7C1-44BE-9515-1C88952032F1}" dt="2025-09-23T08:42:35.703" v="2538" actId="1076"/>
          <ac:spMkLst>
            <pc:docMk/>
            <pc:sldMk cId="2633369569" sldId="373"/>
            <ac:spMk id="10" creationId="{629B3868-A839-FE31-A27C-1F84CFC458E7}"/>
          </ac:spMkLst>
        </pc:spChg>
        <pc:spChg chg="del">
          <ac:chgData name="종현 김" userId="4e62a0cd71f6508f" providerId="LiveId" clId="{6E62CB57-B7C1-44BE-9515-1C88952032F1}" dt="2025-09-23T08:39:13.333" v="2081" actId="478"/>
          <ac:spMkLst>
            <pc:docMk/>
            <pc:sldMk cId="2633369569" sldId="373"/>
            <ac:spMk id="11" creationId="{FB4C4AC4-30FC-F6AA-4A85-12D6D2AAD6D1}"/>
          </ac:spMkLst>
        </pc:spChg>
        <pc:cxnChg chg="mod">
          <ac:chgData name="종현 김" userId="4e62a0cd71f6508f" providerId="LiveId" clId="{6E62CB57-B7C1-44BE-9515-1C88952032F1}" dt="2025-09-23T08:42:35.703" v="2538" actId="1076"/>
          <ac:cxnSpMkLst>
            <pc:docMk/>
            <pc:sldMk cId="2633369569" sldId="373"/>
            <ac:cxnSpMk id="7" creationId="{557774FF-AD33-4C84-CB2F-8EB7D2A36335}"/>
          </ac:cxnSpMkLst>
        </pc:cxnChg>
        <pc:cxnChg chg="add mod">
          <ac:chgData name="종현 김" userId="4e62a0cd71f6508f" providerId="LiveId" clId="{6E62CB57-B7C1-44BE-9515-1C88952032F1}" dt="2025-09-23T08:42:35.703" v="2538" actId="1076"/>
          <ac:cxnSpMkLst>
            <pc:docMk/>
            <pc:sldMk cId="2633369569" sldId="373"/>
            <ac:cxnSpMk id="9" creationId="{31C1C433-ED51-BB23-14DA-6781BF0B5723}"/>
          </ac:cxnSpMkLst>
        </pc:cxnChg>
      </pc:sldChg>
      <pc:sldChg chg="addSp delSp modSp add del mod">
        <pc:chgData name="종현 김" userId="4e62a0cd71f6508f" providerId="LiveId" clId="{6E62CB57-B7C1-44BE-9515-1C88952032F1}" dt="2025-09-23T08:26:59.775" v="1472" actId="47"/>
        <pc:sldMkLst>
          <pc:docMk/>
          <pc:sldMk cId="3399571360" sldId="373"/>
        </pc:sldMkLst>
        <pc:spChg chg="mod">
          <ac:chgData name="종현 김" userId="4e62a0cd71f6508f" providerId="LiveId" clId="{6E62CB57-B7C1-44BE-9515-1C88952032F1}" dt="2025-09-23T05:48:19.433" v="1442" actId="20577"/>
          <ac:spMkLst>
            <pc:docMk/>
            <pc:sldMk cId="3399571360" sldId="373"/>
            <ac:spMk id="5" creationId="{972CD02E-A085-F713-9E9C-5380F72DCE08}"/>
          </ac:spMkLst>
        </pc:spChg>
        <pc:graphicFrameChg chg="add del mod modGraphic">
          <ac:chgData name="종현 김" userId="4e62a0cd71f6508f" providerId="LiveId" clId="{6E62CB57-B7C1-44BE-9515-1C88952032F1}" dt="2025-09-23T05:49:05.945" v="1445" actId="478"/>
          <ac:graphicFrameMkLst>
            <pc:docMk/>
            <pc:sldMk cId="3399571360" sldId="373"/>
            <ac:graphicFrameMk id="4" creationId="{1FA61476-10AA-4185-1E22-0BC3A7A1B185}"/>
          </ac:graphicFrameMkLst>
        </pc:graphicFrameChg>
        <pc:graphicFrameChg chg="add del">
          <ac:chgData name="종현 김" userId="4e62a0cd71f6508f" providerId="LiveId" clId="{6E62CB57-B7C1-44BE-9515-1C88952032F1}" dt="2025-09-23T05:49:16.426" v="1447" actId="478"/>
          <ac:graphicFrameMkLst>
            <pc:docMk/>
            <pc:sldMk cId="3399571360" sldId="373"/>
            <ac:graphicFrameMk id="6" creationId="{17A60ADA-871C-FA04-F53D-1FDEBE0177DB}"/>
          </ac:graphicFrameMkLst>
        </pc:graphicFrameChg>
        <pc:graphicFrameChg chg="add mod modGraphic">
          <ac:chgData name="종현 김" userId="4e62a0cd71f6508f" providerId="LiveId" clId="{6E62CB57-B7C1-44BE-9515-1C88952032F1}" dt="2025-09-23T05:51:18.351" v="1461" actId="207"/>
          <ac:graphicFrameMkLst>
            <pc:docMk/>
            <pc:sldMk cId="3399571360" sldId="373"/>
            <ac:graphicFrameMk id="7" creationId="{EA23FF96-4E62-8710-2452-649F0E4ECEF1}"/>
          </ac:graphicFrameMkLst>
        </pc:graphicFrameChg>
        <pc:graphicFrameChg chg="add del mod">
          <ac:chgData name="종현 김" userId="4e62a0cd71f6508f" providerId="LiveId" clId="{6E62CB57-B7C1-44BE-9515-1C88952032F1}" dt="2025-09-23T05:49:38.803" v="1451" actId="478"/>
          <ac:graphicFrameMkLst>
            <pc:docMk/>
            <pc:sldMk cId="3399571360" sldId="373"/>
            <ac:graphicFrameMk id="8" creationId="{CC426EFC-7727-58A3-C743-681264413650}"/>
          </ac:graphicFrameMkLst>
        </pc:graphicFrameChg>
      </pc:sldChg>
      <pc:sldChg chg="addSp delSp modSp add mod">
        <pc:chgData name="종현 김" userId="4e62a0cd71f6508f" providerId="LiveId" clId="{6E62CB57-B7C1-44BE-9515-1C88952032F1}" dt="2025-09-24T04:12:20.272" v="4929" actId="207"/>
        <pc:sldMkLst>
          <pc:docMk/>
          <pc:sldMk cId="326017071" sldId="374"/>
        </pc:sldMkLst>
        <pc:spChg chg="mod">
          <ac:chgData name="종현 김" userId="4e62a0cd71f6508f" providerId="LiveId" clId="{6E62CB57-B7C1-44BE-9515-1C88952032F1}" dt="2025-09-23T10:50:01.280" v="4866" actId="20577"/>
          <ac:spMkLst>
            <pc:docMk/>
            <pc:sldMk cId="326017071" sldId="374"/>
            <ac:spMk id="3" creationId="{77C0444A-74E4-0AE5-7FFC-BE1694BBF581}"/>
          </ac:spMkLst>
        </pc:spChg>
        <pc:spChg chg="del">
          <ac:chgData name="종현 김" userId="4e62a0cd71f6508f" providerId="LiveId" clId="{6E62CB57-B7C1-44BE-9515-1C88952032F1}" dt="2025-09-23T08:51:46.264" v="2669" actId="478"/>
          <ac:spMkLst>
            <pc:docMk/>
            <pc:sldMk cId="326017071" sldId="374"/>
            <ac:spMk id="4" creationId="{BED64051-0ED9-328A-3E39-A861F3E3C473}"/>
          </ac:spMkLst>
        </pc:spChg>
        <pc:spChg chg="del">
          <ac:chgData name="종현 김" userId="4e62a0cd71f6508f" providerId="LiveId" clId="{6E62CB57-B7C1-44BE-9515-1C88952032F1}" dt="2025-09-23T08:51:46.264" v="2669" actId="478"/>
          <ac:spMkLst>
            <pc:docMk/>
            <pc:sldMk cId="326017071" sldId="374"/>
            <ac:spMk id="6" creationId="{A08C65FE-9C29-517C-84A3-274EBF683CDF}"/>
          </ac:spMkLst>
        </pc:spChg>
        <pc:spChg chg="del mod">
          <ac:chgData name="종현 김" userId="4e62a0cd71f6508f" providerId="LiveId" clId="{6E62CB57-B7C1-44BE-9515-1C88952032F1}" dt="2025-09-23T08:51:46.264" v="2669" actId="478"/>
          <ac:spMkLst>
            <pc:docMk/>
            <pc:sldMk cId="326017071" sldId="374"/>
            <ac:spMk id="8" creationId="{FD8EC4B3-17D5-D4F7-E3BD-DDEFE75140C3}"/>
          </ac:spMkLst>
        </pc:spChg>
        <pc:spChg chg="del">
          <ac:chgData name="종현 김" userId="4e62a0cd71f6508f" providerId="LiveId" clId="{6E62CB57-B7C1-44BE-9515-1C88952032F1}" dt="2025-09-23T08:51:46.264" v="2669" actId="478"/>
          <ac:spMkLst>
            <pc:docMk/>
            <pc:sldMk cId="326017071" sldId="374"/>
            <ac:spMk id="10" creationId="{2D6F2834-BFCA-AAD3-B9A9-87FFD16AEA3D}"/>
          </ac:spMkLst>
        </pc:spChg>
        <pc:spChg chg="add mod">
          <ac:chgData name="종현 김" userId="4e62a0cd71f6508f" providerId="LiveId" clId="{6E62CB57-B7C1-44BE-9515-1C88952032F1}" dt="2025-09-23T08:56:59.670" v="3148" actId="1076"/>
          <ac:spMkLst>
            <pc:docMk/>
            <pc:sldMk cId="326017071" sldId="374"/>
            <ac:spMk id="12" creationId="{597199F1-0858-005B-91F5-CDA2E1CE87F7}"/>
          </ac:spMkLst>
        </pc:spChg>
        <pc:graphicFrameChg chg="add mod modGraphic">
          <ac:chgData name="종현 김" userId="4e62a0cd71f6508f" providerId="LiveId" clId="{6E62CB57-B7C1-44BE-9515-1C88952032F1}" dt="2025-09-24T04:12:20.272" v="4929" actId="207"/>
          <ac:graphicFrameMkLst>
            <pc:docMk/>
            <pc:sldMk cId="326017071" sldId="374"/>
            <ac:graphicFrameMk id="11" creationId="{D1E13BCA-C087-68EB-A0AD-F70B6857A746}"/>
          </ac:graphicFrameMkLst>
        </pc:graphicFrameChg>
        <pc:cxnChg chg="del mod">
          <ac:chgData name="종현 김" userId="4e62a0cd71f6508f" providerId="LiveId" clId="{6E62CB57-B7C1-44BE-9515-1C88952032F1}" dt="2025-09-23T08:51:46.264" v="2669" actId="478"/>
          <ac:cxnSpMkLst>
            <pc:docMk/>
            <pc:sldMk cId="326017071" sldId="374"/>
            <ac:cxnSpMk id="7" creationId="{F92C3596-ADC8-CCBE-A0BE-E6948F052C0A}"/>
          </ac:cxnSpMkLst>
        </pc:cxnChg>
        <pc:cxnChg chg="del mod">
          <ac:chgData name="종현 김" userId="4e62a0cd71f6508f" providerId="LiveId" clId="{6E62CB57-B7C1-44BE-9515-1C88952032F1}" dt="2025-09-23T08:51:46.264" v="2669" actId="478"/>
          <ac:cxnSpMkLst>
            <pc:docMk/>
            <pc:sldMk cId="326017071" sldId="374"/>
            <ac:cxnSpMk id="9" creationId="{3DD60B4F-E787-74B6-55FC-54E9016CEB1B}"/>
          </ac:cxnSpMkLst>
        </pc:cxnChg>
      </pc:sldChg>
      <pc:sldChg chg="modSp add del mod">
        <pc:chgData name="종현 김" userId="4e62a0cd71f6508f" providerId="LiveId" clId="{6E62CB57-B7C1-44BE-9515-1C88952032F1}" dt="2025-09-23T08:51:10.550" v="2666" actId="47"/>
        <pc:sldMkLst>
          <pc:docMk/>
          <pc:sldMk cId="1581378557" sldId="374"/>
        </pc:sldMkLst>
        <pc:spChg chg="mod">
          <ac:chgData name="종현 김" userId="4e62a0cd71f6508f" providerId="LiveId" clId="{6E62CB57-B7C1-44BE-9515-1C88952032F1}" dt="2025-09-23T08:43:35.527" v="2540"/>
          <ac:spMkLst>
            <pc:docMk/>
            <pc:sldMk cId="1581378557" sldId="374"/>
            <ac:spMk id="2" creationId="{F4EDB379-3FE6-ECC5-6338-BA8BB12E9415}"/>
          </ac:spMkLst>
        </pc:spChg>
        <pc:spChg chg="mod">
          <ac:chgData name="종현 김" userId="4e62a0cd71f6508f" providerId="LiveId" clId="{6E62CB57-B7C1-44BE-9515-1C88952032F1}" dt="2025-09-23T08:49:26.449" v="2665" actId="20577"/>
          <ac:spMkLst>
            <pc:docMk/>
            <pc:sldMk cId="1581378557" sldId="374"/>
            <ac:spMk id="5" creationId="{78252A98-181F-A1A6-2E2D-92F97442981D}"/>
          </ac:spMkLst>
        </pc:spChg>
      </pc:sldChg>
      <pc:sldChg chg="modSp add del mod ord">
        <pc:chgData name="종현 김" userId="4e62a0cd71f6508f" providerId="LiveId" clId="{6E62CB57-B7C1-44BE-9515-1C88952032F1}" dt="2025-09-24T02:43:06.232" v="4925" actId="47"/>
        <pc:sldMkLst>
          <pc:docMk/>
          <pc:sldMk cId="2244341735" sldId="375"/>
        </pc:sldMkLst>
        <pc:spChg chg="mod">
          <ac:chgData name="종현 김" userId="4e62a0cd71f6508f" providerId="LiveId" clId="{6E62CB57-B7C1-44BE-9515-1C88952032F1}" dt="2025-09-23T09:52:10.494" v="4651" actId="20577"/>
          <ac:spMkLst>
            <pc:docMk/>
            <pc:sldMk cId="2244341735" sldId="375"/>
            <ac:spMk id="5" creationId="{931D496B-9561-A2A5-7FBC-1EFD0422BD7F}"/>
          </ac:spMkLst>
        </pc:spChg>
      </pc:sldChg>
      <pc:sldChg chg="addSp modSp add mod ord">
        <pc:chgData name="종현 김" userId="4e62a0cd71f6508f" providerId="LiveId" clId="{6E62CB57-B7C1-44BE-9515-1C88952032F1}" dt="2025-09-23T10:50:14.103" v="4881" actId="20577"/>
        <pc:sldMkLst>
          <pc:docMk/>
          <pc:sldMk cId="1290431848" sldId="376"/>
        </pc:sldMkLst>
        <pc:spChg chg="mod">
          <ac:chgData name="종현 김" userId="4e62a0cd71f6508f" providerId="LiveId" clId="{6E62CB57-B7C1-44BE-9515-1C88952032F1}" dt="2025-09-23T10:50:14.103" v="4881" actId="20577"/>
          <ac:spMkLst>
            <pc:docMk/>
            <pc:sldMk cId="1290431848" sldId="376"/>
            <ac:spMk id="3" creationId="{FFB26A94-0C7D-1CEC-474C-9FEEE5E64029}"/>
          </ac:spMkLst>
        </pc:spChg>
        <pc:spChg chg="mod">
          <ac:chgData name="종현 김" userId="4e62a0cd71f6508f" providerId="LiveId" clId="{6E62CB57-B7C1-44BE-9515-1C88952032F1}" dt="2025-09-23T10:18:51.428" v="4809" actId="20577"/>
          <ac:spMkLst>
            <pc:docMk/>
            <pc:sldMk cId="1290431848" sldId="376"/>
            <ac:spMk id="5" creationId="{9192D180-1AEE-7CA1-F35B-5745BAD95BE5}"/>
          </ac:spMkLst>
        </pc:spChg>
        <pc:picChg chg="add mod">
          <ac:chgData name="종현 김" userId="4e62a0cd71f6508f" providerId="LiveId" clId="{6E62CB57-B7C1-44BE-9515-1C88952032F1}" dt="2025-09-23T10:14:32.696" v="4659" actId="1076"/>
          <ac:picMkLst>
            <pc:docMk/>
            <pc:sldMk cId="1290431848" sldId="376"/>
            <ac:picMk id="6" creationId="{214C4101-2990-94AE-7304-7DC53EBA1F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40083-748B-43AD-A0F9-12375DBA6A51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66628-A1E2-496F-AF41-2D93DE47F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55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1FFAC-FD2B-BD57-D5ED-CC544FC7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6C544C-5810-C922-07BA-95FB1E095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4257D8-0DA0-FB4E-6C58-6001E79E3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315A04-DECE-5575-B5B0-E722B96BB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13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56979-5CE5-E8FD-A2BB-E5278899E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183C6B-813D-F241-9556-CF85F864A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82ECE6-2D5C-76B2-4E06-5E374E357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5764B-5D55-CC34-96D9-1B2F77C38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2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125A7-5E6B-322E-7C5E-25CFBE96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426902-3DEA-68E5-0892-8DD282B8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18202D-1E78-6314-6A95-428E7DCB7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75894-2C01-7D49-C3BF-D0197C3E6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314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697C7-EF41-936F-E50C-D8F27F78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40B49E-4D70-9EA3-28AC-EE8B1C54E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075B84-0D0E-9FE7-AFDD-A70802FFB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4C2F2-86BE-F010-19F2-3AD3329FA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4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BB54-4B10-CA39-BCC2-706DCFD5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5934C8-64D3-97E7-79FD-535B03D51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3AD86-F2E2-D7B7-0104-9C7CEE860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BF1A0-9CFF-7371-823E-BD9C990C5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6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0739-6491-051F-B51A-8A30BAA3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46CF3A-EEB9-BC37-5EA0-41B9E618D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F863A4-4104-26D8-1A7E-FEBCC8924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S,m</a:t>
            </a:r>
            <a:r>
              <a:rPr lang="en-US" altLang="ko-KR" dirty="0"/>
              <a:t>-&gt; c </a:t>
            </a:r>
            <a:r>
              <a:rPr lang="ko-KR" altLang="en-US" dirty="0"/>
              <a:t>가 </a:t>
            </a:r>
            <a:r>
              <a:rPr lang="ko-KR" altLang="en-US" dirty="0" err="1"/>
              <a:t>한묶음</a:t>
            </a:r>
            <a:r>
              <a:rPr lang="ko-KR" altLang="en-US" dirty="0"/>
              <a:t> 현재 질문과 관련된 케이스를 메모리에서 </a:t>
            </a:r>
            <a:r>
              <a:rPr lang="ko-KR" altLang="en-US" dirty="0" err="1"/>
              <a:t>꺼내옴</a:t>
            </a:r>
            <a:r>
              <a:rPr lang="en-US" altLang="ko-KR" dirty="0"/>
              <a:t>, </a:t>
            </a:r>
            <a:r>
              <a:rPr lang="en-US" altLang="ko-KR" dirty="0" err="1"/>
              <a:t>s,c</a:t>
            </a:r>
            <a:r>
              <a:rPr lang="en-US" altLang="ko-KR" dirty="0"/>
              <a:t>-&gt;a </a:t>
            </a:r>
            <a:r>
              <a:rPr lang="ko-KR" altLang="en-US" dirty="0"/>
              <a:t>그 사례와 질문을 통해 실행을 결정</a:t>
            </a:r>
            <a:r>
              <a:rPr lang="en-US" altLang="ko-KR" dirty="0"/>
              <a:t>, </a:t>
            </a:r>
            <a:r>
              <a:rPr lang="en-US" altLang="ko-KR" dirty="0" err="1"/>
              <a:t>s,a</a:t>
            </a:r>
            <a:r>
              <a:rPr lang="en-US" altLang="ko-KR" dirty="0"/>
              <a:t>-&gt;r </a:t>
            </a:r>
            <a:r>
              <a:rPr lang="ko-KR" altLang="en-US" dirty="0"/>
              <a:t>질문과 액션을 통해 보상 결정</a:t>
            </a:r>
            <a:r>
              <a:rPr lang="en-US" altLang="ko-KR" dirty="0"/>
              <a:t>, </a:t>
            </a:r>
            <a:r>
              <a:rPr lang="en-US" altLang="ko-KR" dirty="0" err="1"/>
              <a:t>s,a</a:t>
            </a:r>
            <a:r>
              <a:rPr lang="en-US" altLang="ko-KR" dirty="0"/>
              <a:t>-&gt; s1 </a:t>
            </a:r>
            <a:r>
              <a:rPr lang="ko-KR" altLang="en-US" dirty="0"/>
              <a:t>질문과 행동이 다음 상태에 영향</a:t>
            </a:r>
            <a:r>
              <a:rPr lang="en-US" altLang="ko-KR" dirty="0"/>
              <a:t>, </a:t>
            </a:r>
            <a:r>
              <a:rPr lang="ko-KR" altLang="en-US" dirty="0"/>
              <a:t>상태와 행동 보상은 전부 다음 메모리로 저장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4A60A-BE03-1F01-2D27-DF3CC8AC7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51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FD5D6-2F74-0378-59B9-979720BB1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AD6FA7-E0FF-41D8-8DCD-83A1F6C21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5D0DF-2420-3060-34A5-71FB7371F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CC734-CD2C-3A12-DB2F-5E3D4F6F0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5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4221-435B-C953-B682-0598ECB1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481329-BFCE-18A0-9BF0-206EC63D3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58A82-8590-F1FD-4E60-C842CECFF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0BC7F7-5164-0921-A020-980D91453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3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EA03-C9AA-A27B-9ED5-30AB9D9D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70FE86-C593-F3AC-B77B-6B7413C02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588FA9-A1D0-3601-20D1-EE7672D06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B55FC-916E-E41F-3267-FAD856E82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56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AB4A5-9AE0-543C-E16D-5D2966CD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C79EA7-8F43-51A9-7DDD-0D827E023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F5F45A-0044-FB74-A635-2C1A63B0F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8E2F9-CD88-9403-81FA-49E111A49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37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D000B-8CDB-2B3A-4B55-A72C11A95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73C0A0-916A-9E59-371C-4BF0FD00C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AC0065-BB5E-7AA8-3DD1-906B8046A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FE588F-7679-72FA-374A-2BD75621C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07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33E3-D19E-2B7C-2746-78BB4E35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5D0C0D-CB60-605C-AAF7-58DFD53C6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7ABF23-F000-0EA8-83C1-1DB1ECB79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8D922F-4DE6-A28D-4791-FAE6B294A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88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E2A3B-B5E5-3D8C-2B30-14217369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FC6E5E-3182-66BE-C4CA-3D1005698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557F39-6CEB-719D-6B79-C71757435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17384-D5DF-523E-808B-10914D03F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61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24C2B-A91F-DC1B-2FD2-268C4027E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50A487-E724-2B8B-928D-A0437BA62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3FDEB8-3CB7-1D6B-624C-6B034BBD3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B834F-D499-F182-BA94-724060DE0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4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668E-1F87-3697-4910-38F299AA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93A6BC-1A64-CD86-B82D-8EE647807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464CFA-3A4F-4DAB-3221-E50A9BEC2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58F4C2-C312-41BA-7DA8-0150F4D30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9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8E037-C797-8257-81F4-9EE067BF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C56595-31EB-D148-DC79-1218407EE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08EDE7-AE55-DE87-6E2C-718F81F87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FBC42-AAF5-7532-D9C3-011F8B2CB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6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7834-4D0B-B69F-8473-840815DE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2B87AC-06D3-EACD-9870-8741456E7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C1D9B9-A945-BEB0-39FF-4E516E45F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6F63F-4C7F-6D78-32E2-B24AF695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7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DA6BF-78E9-19F5-FFCD-16D53FC3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C454AC-6C83-B931-9AAD-B6A621E0D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E80066-77E9-AE8C-F7E8-58D28F53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A530E-8677-BC34-E313-C3592FD3E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1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16C2-CC77-6FE0-00E9-59D76B501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30D9F4-BC45-91B3-13DE-356880979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06823A-6501-7989-85AD-F386B6E40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41A0A5-30E3-252E-E0A7-8F2600E15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8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6FFE-5987-B30F-4C15-179A1C30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56CFAF-69F0-589C-37BC-5CE97E08F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13DAAE-AFE8-F84A-3F93-D52612474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로컬 </a:t>
            </a:r>
            <a:r>
              <a:rPr lang="en-US" altLang="ko-KR" dirty="0"/>
              <a:t>LLM</a:t>
            </a:r>
            <a:r>
              <a:rPr lang="ko-KR" altLang="en-US" dirty="0"/>
              <a:t>의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972F12-7F2C-B379-15BA-7F330ED4E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09849-A068-4537-BFC6-BDE319C83A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3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A19AA-6629-A5D6-A866-1B1EDA4FF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72BB68-60AB-C6A5-AE2F-4606B722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85493-B549-3FA2-067B-565DC57F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A8C68-5A7B-CDFA-7007-156C7902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59AA2-28D7-43EC-776B-59922A15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776B4-8A37-843B-DD01-AB98CDF9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7C9A5-44CF-D6C0-EF3B-762626188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1E6EB-3E5D-2CBB-2B1B-D53409A4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049DF-36E5-2A8E-4C03-489E5A44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C1FC0-2F67-029D-5B19-86FBDE55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5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CF1A30-356E-7CC4-E84C-74436B264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5888B-14A9-F10E-1CCB-FAF0E8E33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1C44B-53A5-1498-4382-FE50F7C1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AF8C-77D8-F55C-BE6D-A11077CF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C4652-5B3F-86A8-D3D3-7BFFE9761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92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061C1-DCFD-CCC9-8468-B2A39E17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DF778-EC1F-EC19-5FBF-DED7F075D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B62AD-94A7-8C74-5E34-A41F42A8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A2D9D-8327-AC07-492F-5A1E72C8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040B9-44AF-6162-0433-DE9B3FE6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1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35BD3-BC2F-BED2-1EBB-2473F8B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101075-1AB4-57AE-F006-32C63F7F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8CA1E-B8E2-0500-89D5-59C8B4F0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19379-90E1-3071-50F1-6459AE0C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324FF-D7AD-6F26-29B5-D9677F34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01344-ABFC-F958-8062-15A36C8F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DC30B-D190-C7D5-B868-E59495DE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DEDD27-C7AC-0D44-5AA4-65F587759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EE526-8A7B-8E1E-5570-6BEA7AE8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1A3101-B36F-47BC-FA11-9A280767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09E04-7636-64D1-E230-5A4A1076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00B9F-1264-BE9A-0A11-BE41A76F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7B5647-1EA2-A28F-62F7-0FE67D1D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B19330-A8FD-51EF-F2E1-60EEF4A2E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A2C091-AD8F-F0F7-7659-CA169DCD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1A7559-DB01-F29B-D2AC-589B71F32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1D4C59-11A0-8356-D7AC-1978CBF1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954468-BF04-DA89-7575-F543DD02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EDF2F7-F17F-1BE1-EF57-DF332CE2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8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EA9DB-7CA1-AD3E-6610-75D627D7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28EE4F-7D1B-E9C5-28AD-7E2D49CF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F380AE-60B2-FBD4-36D6-75C5D72A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A82C14-0EEF-8CC2-A39C-65AC4ED8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3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ECD4D3-A27C-763C-588D-41F90075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EE2C87-B2DD-E5B7-9983-42C10C87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7F6E9-16DB-54BB-9DA8-5A806BC7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3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E04FA-1496-4F8B-A426-C81BA176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0AA1B-911C-2956-C34D-A4A1B9BA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D81E9-EBDA-2B67-AC88-13027CE24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45776-08CF-883E-A142-E58854DE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1113F-FB61-57F4-6AEE-0944743F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09753C-BB89-4E2E-463E-18A8E96D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3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C59BE-3856-CE5D-316C-7732C08F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FF2716-99ED-0502-9FED-EA677F355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2306F-F5EB-2273-C804-DB7EED6F1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8726B-1ABD-0B5C-A8B3-67454E92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0122FE-2FF2-6884-FE1B-D11F397A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5AFB37-1CCE-C7A8-F7F8-658C5FCD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0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900446-39E4-18F2-534B-FC8750FD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184BBF-00ED-7E9B-C9D1-63298A9CA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85069-8445-68FD-B612-F805FE133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891FFF-1F7E-4EEF-949C-ED06BABF353B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0D9B4-4E45-37D7-3A61-08B8464F1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B0473-03B6-64A4-BF3D-B5C2606D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99CE03-F3B6-403E-BB90-E4BC38016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6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A92FA-518A-0B6D-16FB-CD7306E21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091" y="2057400"/>
            <a:ext cx="9466662" cy="830558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/>
              <a:t>부족한 성능의 </a:t>
            </a:r>
            <a:r>
              <a:rPr lang="en-US" altLang="ko-KR" sz="4400" b="1" dirty="0"/>
              <a:t>LLM</a:t>
            </a:r>
            <a:r>
              <a:rPr lang="ko-KR" altLang="en-US" sz="4400" b="1" dirty="0"/>
              <a:t>을 보완하는 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3DAA8-F9CB-F786-B098-04DDD3734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092" y="4322135"/>
            <a:ext cx="2640418" cy="459599"/>
          </a:xfrm>
        </p:spPr>
        <p:txBody>
          <a:bodyPr/>
          <a:lstStyle/>
          <a:p>
            <a:r>
              <a:rPr lang="en-US" altLang="ko-KR" dirty="0"/>
              <a:t>20220300 </a:t>
            </a:r>
            <a:r>
              <a:rPr lang="ko-KR" altLang="en-US" dirty="0"/>
              <a:t>김종현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87AB0-D8D5-7543-BEEF-A82F9DA2BBE9}"/>
              </a:ext>
            </a:extLst>
          </p:cNvPr>
          <p:cNvSpPr txBox="1"/>
          <p:nvPr/>
        </p:nvSpPr>
        <p:spPr>
          <a:xfrm>
            <a:off x="10403457" y="621101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2025-09-24</a:t>
            </a:r>
          </a:p>
        </p:txBody>
      </p:sp>
    </p:spTree>
    <p:extLst>
      <p:ext uri="{BB962C8B-B14F-4D97-AF65-F5344CB8AC3E}">
        <p14:creationId xmlns:p14="http://schemas.microsoft.com/office/powerpoint/2010/main" val="293753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0CD16-9D66-C8A7-AA6F-270729DB3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03FF3-5FF5-3431-FE5F-B6B8976E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BED-LLM</a:t>
            </a:r>
            <a:r>
              <a:rPr lang="ko-KR" altLang="en-US" dirty="0"/>
              <a:t>이 어떻게 작동하는가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DBF23-7F5D-2040-45CE-52F7D98153F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-10-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B8FFE-7A91-373B-7661-F5ACB844B8FC}"/>
              </a:ext>
            </a:extLst>
          </p:cNvPr>
          <p:cNvSpPr txBox="1"/>
          <p:nvPr/>
        </p:nvSpPr>
        <p:spPr>
          <a:xfrm>
            <a:off x="6639047" y="2578605"/>
            <a:ext cx="471475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예시로 </a:t>
            </a:r>
            <a:r>
              <a:rPr lang="en-US" altLang="ko-KR" dirty="0" err="1"/>
              <a:t>llm</a:t>
            </a:r>
            <a:r>
              <a:rPr lang="ko-KR" altLang="en-US" dirty="0"/>
              <a:t>이랑 스무고개를 한다고 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Llm</a:t>
            </a:r>
            <a:r>
              <a:rPr lang="ko-KR" altLang="en-US" dirty="0"/>
              <a:t>은 정답의 범위를 줄일 방향으로 질문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여러가지 질문들을 먼저 생성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67775-3F62-319C-E76C-C64FC2DB93EA}"/>
              </a:ext>
            </a:extLst>
          </p:cNvPr>
          <p:cNvSpPr txBox="1"/>
          <p:nvPr/>
        </p:nvSpPr>
        <p:spPr>
          <a:xfrm>
            <a:off x="1707471" y="2098299"/>
            <a:ext cx="287771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LLM </a:t>
            </a:r>
            <a:r>
              <a:rPr lang="ko-KR" altLang="en-US" dirty="0"/>
              <a:t>기준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살아 있는 것인가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사람인가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미국과 관련이 있는가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실존하는 존재인가</a:t>
            </a:r>
            <a:r>
              <a:rPr lang="en-US" altLang="ko-KR" dirty="0"/>
              <a:t>?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7C22D7B-BE97-DB9A-9D0A-B86F22F36FE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3146326" y="4630082"/>
            <a:ext cx="1" cy="680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0258B8-07B3-25A8-A17D-E41900130A34}"/>
              </a:ext>
            </a:extLst>
          </p:cNvPr>
          <p:cNvSpPr txBox="1"/>
          <p:nvPr/>
        </p:nvSpPr>
        <p:spPr>
          <a:xfrm>
            <a:off x="2152303" y="5310251"/>
            <a:ext cx="198804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혹시 사람인가요</a:t>
            </a:r>
            <a:r>
              <a:rPr lang="en-US" altLang="ko-KR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ACA12-C15A-626A-3E12-7373149D8DBE}"/>
              </a:ext>
            </a:extLst>
          </p:cNvPr>
          <p:cNvSpPr txBox="1"/>
          <p:nvPr/>
        </p:nvSpPr>
        <p:spPr>
          <a:xfrm>
            <a:off x="838200" y="5990420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여러가지 카테고리를 제외 가능한 질문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0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D5A2-4DA2-FF6A-BA4C-D00AAC623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B4D5B-7EE3-CB83-9F46-778186C0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BED-LLM</a:t>
            </a:r>
            <a:r>
              <a:rPr lang="ko-KR" altLang="en-US" dirty="0"/>
              <a:t>이 어떻게 작동하는가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EF2B0-5B32-1202-AD06-12802781AF66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-11-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B77B9-86FE-B986-A3D6-3D00376523E2}"/>
              </a:ext>
            </a:extLst>
          </p:cNvPr>
          <p:cNvSpPr txBox="1"/>
          <p:nvPr/>
        </p:nvSpPr>
        <p:spPr>
          <a:xfrm>
            <a:off x="1052202" y="2175572"/>
            <a:ext cx="179087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LLM </a:t>
            </a:r>
            <a:r>
              <a:rPr lang="ko-KR" altLang="en-US" dirty="0"/>
              <a:t>기준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정치인인가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과학자인가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기업인인가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예술가인가</a:t>
            </a:r>
            <a:r>
              <a:rPr lang="en-US" altLang="ko-KR" dirty="0"/>
              <a:t>?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57774FF-AD33-4C84-CB2F-8EB7D2A36335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1947639" y="4707355"/>
            <a:ext cx="1" cy="680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84F449-0CF8-A667-E655-DE5A7280B8FC}"/>
              </a:ext>
            </a:extLst>
          </p:cNvPr>
          <p:cNvSpPr txBox="1"/>
          <p:nvPr/>
        </p:nvSpPr>
        <p:spPr>
          <a:xfrm>
            <a:off x="838200" y="5387524"/>
            <a:ext cx="221887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혹시 기업인인가요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6BF0D-0F6C-C3F1-75A0-3084B920969E}"/>
              </a:ext>
            </a:extLst>
          </p:cNvPr>
          <p:cNvSpPr txBox="1"/>
          <p:nvPr/>
        </p:nvSpPr>
        <p:spPr>
          <a:xfrm>
            <a:off x="4166516" y="2175572"/>
            <a:ext cx="662873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LLM </a:t>
            </a:r>
            <a:r>
              <a:rPr lang="ko-KR" altLang="en-US" dirty="0"/>
              <a:t>기준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자동차와 관련이 있나</a:t>
            </a:r>
            <a:r>
              <a:rPr lang="en-US" altLang="ko-KR" dirty="0"/>
              <a:t>?(</a:t>
            </a:r>
            <a:r>
              <a:rPr lang="ko-KR" altLang="en-US" dirty="0"/>
              <a:t>정주영 회장</a:t>
            </a:r>
            <a:r>
              <a:rPr lang="en-US" altLang="ko-KR" dirty="0"/>
              <a:t>, </a:t>
            </a:r>
            <a:r>
              <a:rPr lang="ko-KR" altLang="en-US" dirty="0"/>
              <a:t>일론 </a:t>
            </a:r>
            <a:r>
              <a:rPr lang="ko-KR" altLang="en-US" dirty="0" err="1"/>
              <a:t>머스크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소프트웨어와 관련이 있나</a:t>
            </a:r>
            <a:r>
              <a:rPr lang="en-US" altLang="ko-KR" dirty="0"/>
              <a:t>?(</a:t>
            </a:r>
            <a:r>
              <a:rPr lang="ko-KR" altLang="en-US" dirty="0"/>
              <a:t>빌 게이츠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컴퓨터와 스마트폰이 관련이 있나</a:t>
            </a:r>
            <a:r>
              <a:rPr lang="en-US" altLang="ko-KR" dirty="0"/>
              <a:t>?(</a:t>
            </a:r>
            <a:r>
              <a:rPr lang="ko-KR" altLang="en-US" dirty="0"/>
              <a:t>스티븐 잡스</a:t>
            </a:r>
            <a:r>
              <a:rPr lang="en-US" altLang="ko-KR" dirty="0"/>
              <a:t>, </a:t>
            </a:r>
            <a:r>
              <a:rPr lang="ko-KR" altLang="en-US" dirty="0"/>
              <a:t>빌 게이츠</a:t>
            </a:r>
            <a:r>
              <a:rPr lang="en-US" altLang="ko-KR" dirty="0"/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1C1C433-ED51-BB23-14DA-6781BF0B572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7474591" y="4291857"/>
            <a:ext cx="6294" cy="1095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9B3868-A839-FE31-A27C-1F84CFC458E7}"/>
              </a:ext>
            </a:extLst>
          </p:cNvPr>
          <p:cNvSpPr txBox="1"/>
          <p:nvPr/>
        </p:nvSpPr>
        <p:spPr>
          <a:xfrm>
            <a:off x="5203777" y="5387524"/>
            <a:ext cx="454162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혹시 컴퓨터와 스마트폰과 관련이 있나요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336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E354-ADE9-C781-B83B-160B3AF56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91AAF-0AB1-A1DD-BF88-0C661766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BED-LLM</a:t>
            </a:r>
            <a:r>
              <a:rPr lang="ko-KR" altLang="en-US" dirty="0"/>
              <a:t>이 어떻게 작동하는가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444A-74E4-0AE5-7FFC-BE1694BBF581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-12-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1E13BCA-C087-68EB-A0AD-F70B6857A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544253"/>
              </p:ext>
            </p:extLst>
          </p:nvPr>
        </p:nvGraphicFramePr>
        <p:xfrm>
          <a:off x="838200" y="2198046"/>
          <a:ext cx="4064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183163697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957576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656256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81704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837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02940044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334913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96771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7329184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24815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8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6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82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2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6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4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5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92273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97199F1-0858-005B-91F5-CDA2E1CE87F7}"/>
              </a:ext>
            </a:extLst>
          </p:cNvPr>
          <p:cNvSpPr txBox="1"/>
          <p:nvPr/>
        </p:nvSpPr>
        <p:spPr>
          <a:xfrm>
            <a:off x="6096000" y="2163107"/>
            <a:ext cx="4911922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베이지안 정리는 확률 갱신에서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사람이 호감이 있을 확률 </a:t>
            </a:r>
            <a:r>
              <a:rPr lang="en-US" altLang="ko-KR" dirty="0"/>
              <a:t>50</a:t>
            </a:r>
            <a:r>
              <a:rPr lang="ko-KR" altLang="en-US" dirty="0"/>
              <a:t>프로 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발렌타인 </a:t>
            </a:r>
            <a:r>
              <a:rPr lang="ko-KR" altLang="en-US" dirty="0" err="1"/>
              <a:t>데이에</a:t>
            </a:r>
            <a:r>
              <a:rPr lang="ko-KR" altLang="en-US" dirty="0"/>
              <a:t> </a:t>
            </a:r>
            <a:r>
              <a:rPr lang="ko-KR" altLang="en-US" dirty="0" err="1"/>
              <a:t>초코를</a:t>
            </a:r>
            <a:r>
              <a:rPr lang="ko-KR" altLang="en-US" dirty="0"/>
              <a:t> 받으면 호감 확률</a:t>
            </a:r>
            <a:r>
              <a:rPr lang="en-US" altLang="ko-KR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호감이 </a:t>
            </a:r>
            <a:r>
              <a:rPr lang="ko-KR" altLang="en-US" dirty="0" err="1"/>
              <a:t>있을때</a:t>
            </a:r>
            <a:r>
              <a:rPr lang="ko-KR" altLang="en-US" dirty="0"/>
              <a:t> 줄 확률 </a:t>
            </a:r>
            <a:r>
              <a:rPr lang="en-US" altLang="ko-KR" dirty="0"/>
              <a:t>30</a:t>
            </a:r>
            <a:r>
              <a:rPr lang="ko-KR" altLang="en-US" dirty="0"/>
              <a:t>프로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호감이 없어도 줄 확률 </a:t>
            </a:r>
            <a:r>
              <a:rPr lang="en-US" altLang="ko-KR" dirty="0"/>
              <a:t>20</a:t>
            </a:r>
            <a:r>
              <a:rPr lang="ko-KR" altLang="en-US" dirty="0"/>
              <a:t>프로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-&gt;</a:t>
            </a:r>
            <a:r>
              <a:rPr lang="ko-KR" altLang="en-US" dirty="0" err="1"/>
              <a:t>초코를</a:t>
            </a:r>
            <a:r>
              <a:rPr lang="ko-KR" altLang="en-US" dirty="0"/>
              <a:t> </a:t>
            </a:r>
            <a:r>
              <a:rPr lang="ko-KR" altLang="en-US" dirty="0" err="1"/>
              <a:t>받았을때</a:t>
            </a:r>
            <a:r>
              <a:rPr lang="ko-KR" altLang="en-US" dirty="0"/>
              <a:t> 호감 확률 </a:t>
            </a:r>
            <a:r>
              <a:rPr lang="en-US" altLang="ko-KR" dirty="0"/>
              <a:t>15/25 = 0.6</a:t>
            </a:r>
          </a:p>
        </p:txBody>
      </p:sp>
    </p:spTree>
    <p:extLst>
      <p:ext uri="{BB962C8B-B14F-4D97-AF65-F5344CB8AC3E}">
        <p14:creationId xmlns:p14="http://schemas.microsoft.com/office/powerpoint/2010/main" val="32601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01AE-B9CC-9A89-A95F-E3F5DE22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D0292-95E5-1044-C9DE-34D354AD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Memento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CAB9D-C280-4964-F066-DDD484F54009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-13-</a:t>
            </a:r>
          </a:p>
        </p:txBody>
      </p:sp>
      <p:pic>
        <p:nvPicPr>
          <p:cNvPr id="6" name="그림 5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6AB3D2-2638-79E3-D76B-E4B9624A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67" y="2200266"/>
            <a:ext cx="9067866" cy="24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1B2E2-B1BB-9D7E-D7C4-256A8090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BE313-2DB2-83F6-D875-BE0FA2AA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Memento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02D08-5F27-A33D-B496-C1CBEAC93D16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-14-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79143-1137-E488-5618-58FE75CD16A0}"/>
              </a:ext>
            </a:extLst>
          </p:cNvPr>
          <p:cNvSpPr txBox="1"/>
          <p:nvPr/>
        </p:nvSpPr>
        <p:spPr>
          <a:xfrm>
            <a:off x="6719500" y="2370857"/>
            <a:ext cx="5319085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기존의 </a:t>
            </a:r>
            <a:r>
              <a:rPr lang="en-US" altLang="ko-KR" dirty="0"/>
              <a:t>fine-tunning</a:t>
            </a:r>
            <a:r>
              <a:rPr lang="ko-KR" altLang="en-US" dirty="0"/>
              <a:t>은 여러가지 단점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많은 시간 소모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엄청난 비용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융통성도 </a:t>
            </a:r>
            <a:r>
              <a:rPr lang="en-US" altLang="ko-KR" dirty="0"/>
              <a:t>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그러면 </a:t>
            </a:r>
            <a:r>
              <a:rPr lang="en-US" altLang="ko-KR" dirty="0"/>
              <a:t>ai</a:t>
            </a:r>
            <a:r>
              <a:rPr lang="ko-KR" altLang="en-US" dirty="0"/>
              <a:t>가 스스로 경험해서 배우고 성장하면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memento</a:t>
            </a:r>
          </a:p>
        </p:txBody>
      </p:sp>
      <p:pic>
        <p:nvPicPr>
          <p:cNvPr id="4" name="그림 3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CECD4E-AA9D-FFE3-052D-F80F5961D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8606"/>
            <a:ext cx="5143500" cy="21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0E5E9-CE1D-755A-047C-EA9ACD31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DE149-4220-D201-9A42-53123E97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Memento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3A2E3-4FF2-2C80-762E-5829A3297CD2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-15-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3D50A-B938-964D-BC07-A6BE9B88217A}"/>
              </a:ext>
            </a:extLst>
          </p:cNvPr>
          <p:cNvSpPr txBox="1"/>
          <p:nvPr/>
        </p:nvSpPr>
        <p:spPr>
          <a:xfrm>
            <a:off x="6719500" y="2370857"/>
            <a:ext cx="457529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인간의 기억에서 영감을 받아 만든 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사람이 얼음에서 미끄러졌다면</a:t>
            </a:r>
            <a:r>
              <a:rPr lang="en-US" altLang="ko-KR" dirty="0"/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얼음은 미끄럽구나 </a:t>
            </a:r>
            <a:r>
              <a:rPr lang="en-US" altLang="ko-KR" dirty="0"/>
              <a:t>-&gt; </a:t>
            </a:r>
            <a:r>
              <a:rPr lang="ko-KR" altLang="en-US" dirty="0"/>
              <a:t>얼음을 피함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CBR(Case-Based Reasoning)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사례 기반 추론</a:t>
            </a:r>
            <a:endParaRPr lang="en-US" altLang="ko-KR" dirty="0"/>
          </a:p>
        </p:txBody>
      </p:sp>
      <p:pic>
        <p:nvPicPr>
          <p:cNvPr id="6" name="그림 5" descr="눈, 지상, 겨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87837F-C91C-7152-C144-93ED4433B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75" y="1690688"/>
            <a:ext cx="3907536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AF78-9859-E588-6E5D-290FE95D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A335-BFC0-E02E-14F5-84895B51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Memento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AC18C-AC8D-8906-B0A2-E0EE57C11208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-16-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AEEE-D074-8967-11BD-AACA93008C82}"/>
              </a:ext>
            </a:extLst>
          </p:cNvPr>
          <p:cNvSpPr txBox="1"/>
          <p:nvPr/>
        </p:nvSpPr>
        <p:spPr>
          <a:xfrm>
            <a:off x="6654649" y="1747609"/>
            <a:ext cx="503695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M-MDP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(Memory-based Markov Decision Process)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복잡해 보이지만 기존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의사결정 방식에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메모리를 추가한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과정에서 모델은 어떻게 사례를 찾아내면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좋을지 학습</a:t>
            </a:r>
            <a:r>
              <a:rPr lang="en-US" altLang="ko-KR" dirty="0"/>
              <a:t>!</a:t>
            </a:r>
          </a:p>
        </p:txBody>
      </p:sp>
      <p:pic>
        <p:nvPicPr>
          <p:cNvPr id="6" name="그림 5" descr="라인, 도표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083E82-5DE2-4368-CC66-F95B26A5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3" y="2463321"/>
            <a:ext cx="5739403" cy="19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2131-CF40-772A-9F28-CC621B7E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755D-A5E1-47EC-C744-EEF58B14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Memento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26A94-0C7D-1CEC-474C-9FEEE5E64029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-17-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2D180-1AEE-7CA1-F35B-5745BAD95BE5}"/>
              </a:ext>
            </a:extLst>
          </p:cNvPr>
          <p:cNvSpPr txBox="1"/>
          <p:nvPr/>
        </p:nvSpPr>
        <p:spPr>
          <a:xfrm>
            <a:off x="6719500" y="2370857"/>
            <a:ext cx="526778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Memento</a:t>
            </a:r>
            <a:r>
              <a:rPr lang="ko-KR" altLang="en-US" dirty="0"/>
              <a:t>의 구조는 두가지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Planner</a:t>
            </a:r>
            <a:r>
              <a:rPr lang="ko-KR" altLang="en-US" dirty="0"/>
              <a:t>와 </a:t>
            </a:r>
            <a:r>
              <a:rPr lang="en-US" altLang="ko-KR" dirty="0"/>
              <a:t>Executor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복잡해 보이지만 순서대로 보면 어렵지 않아요</a:t>
            </a:r>
            <a:endParaRPr lang="en-US" altLang="ko-KR" dirty="0"/>
          </a:p>
        </p:txBody>
      </p:sp>
      <p:pic>
        <p:nvPicPr>
          <p:cNvPr id="6" name="그림 5" descr="텍스트, 도표, 평면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4C4101-2990-94AE-7304-7DC53EBA1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7" y="2008251"/>
            <a:ext cx="6442071" cy="28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6408A-565B-8294-4481-2DDF14945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BE5AF-27D2-8BE5-67CB-D30127CE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rStar2-Agent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ECD28-DC95-44B6-F03F-B13B202DD31D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-18-</a:t>
            </a:r>
          </a:p>
        </p:txBody>
      </p:sp>
      <p:pic>
        <p:nvPicPr>
          <p:cNvPr id="6" name="그림 5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01D777-7F99-2CAA-3E7E-B2B98F7E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8" y="1752587"/>
            <a:ext cx="10791904" cy="33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7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AE6F5-E67D-C0B4-94D8-7156FA35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BAA0A-E97F-8072-D80D-98E3A06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R-Zero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16020-16B5-A94C-4690-D5E6557458F1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-19-</a:t>
            </a:r>
          </a:p>
        </p:txBody>
      </p:sp>
      <p:pic>
        <p:nvPicPr>
          <p:cNvPr id="6" name="그림 5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414C1-68FF-D164-139E-8415506F0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7" y="1444982"/>
            <a:ext cx="11020506" cy="43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7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79DAF-772F-2876-1F59-FA07EEFA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78E5D-C179-E5E5-01C2-F5C104F2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90168"/>
            <a:ext cx="10515600" cy="37700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주제를 선정한 이유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BED-LLM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Memento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그 외의 주목할만한 논문들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936FC-1DB7-7421-7323-CCD407A1E8F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-2-</a:t>
            </a:r>
          </a:p>
        </p:txBody>
      </p:sp>
    </p:spTree>
    <p:extLst>
      <p:ext uri="{BB962C8B-B14F-4D97-AF65-F5344CB8AC3E}">
        <p14:creationId xmlns:p14="http://schemas.microsoft.com/office/powerpoint/2010/main" val="390622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AD22-F458-EB9B-D471-0CAF2F915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B9731-ABF7-4C83-A059-234A6591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R-Zero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9B646-F0ED-DE9C-21F1-D4F6054869AF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-20-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9A9C6-6407-C812-0DCA-DAE542356ECB}"/>
              </a:ext>
            </a:extLst>
          </p:cNvPr>
          <p:cNvSpPr txBox="1"/>
          <p:nvPr/>
        </p:nvSpPr>
        <p:spPr>
          <a:xfrm>
            <a:off x="6719500" y="2370857"/>
            <a:ext cx="70403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ㅇ</a:t>
            </a:r>
            <a:endParaRPr lang="en-US" altLang="ko-KR" dirty="0"/>
          </a:p>
        </p:txBody>
      </p:sp>
      <p:pic>
        <p:nvPicPr>
          <p:cNvPr id="6" name="그림 5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0B0C6-CC57-9912-7030-5EB4FD001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4085"/>
            <a:ext cx="8434078" cy="3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4CAB6-C456-1B1C-3BE6-A59CA016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88C80-1422-3F28-4012-D8D37E57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SAPO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0CC1E-39AF-CD01-BB7A-AD1370A05EAE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-21-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484BB5-AD33-8D28-F14A-21D49E1F5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62" y="1611540"/>
            <a:ext cx="9081875" cy="36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91F7-69AD-745D-B2A4-52CBD3EE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B41AF-8A49-155C-3FFE-57DF3269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재밌었던 논문들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8DA88-0428-EACF-9559-AE21497451D4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-23-</a:t>
            </a:r>
          </a:p>
        </p:txBody>
      </p:sp>
      <p:pic>
        <p:nvPicPr>
          <p:cNvPr id="7" name="그림 6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A15F57-D8FA-76C6-CC72-87AFED59D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4" y="1890701"/>
            <a:ext cx="10353751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BC2E-4781-BF61-620F-7F547BFB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AE62-7619-F799-CA7E-6CF00AFF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재밌었던 논문들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F4461-2470-6C22-0CFD-41AA5D501CFA}"/>
              </a:ext>
            </a:extLst>
          </p:cNvPr>
          <p:cNvSpPr txBox="1"/>
          <p:nvPr/>
        </p:nvSpPr>
        <p:spPr>
          <a:xfrm>
            <a:off x="11085136" y="6092765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-24-</a:t>
            </a:r>
          </a:p>
        </p:txBody>
      </p:sp>
      <p:pic>
        <p:nvPicPr>
          <p:cNvPr id="7" name="그림 6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23D4A5-8856-FBF7-986B-E9EB99D48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53" y="1802617"/>
            <a:ext cx="9903894" cy="43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3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F019-B182-7697-8628-0294FCE4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B634-9318-C39F-E2CB-9A4FF897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27825-911B-0503-7528-E4B7C3B5C4FD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-3-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21B4561B-5B99-7A35-4873-1F6614211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24050"/>
            <a:ext cx="6631546" cy="300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BD5CA-3081-9DE3-1F1F-D71CEC73D884}"/>
              </a:ext>
            </a:extLst>
          </p:cNvPr>
          <p:cNvSpPr txBox="1"/>
          <p:nvPr/>
        </p:nvSpPr>
        <p:spPr>
          <a:xfrm>
            <a:off x="7595875" y="1986668"/>
            <a:ext cx="3901966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Large Language Model</a:t>
            </a:r>
            <a:r>
              <a:rPr lang="ko-KR" altLang="en-US" dirty="0"/>
              <a:t>의 줄임말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원래 언어 모델의 목적은 문장의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 단어 예측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대규모 데이터와 학습을 통해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GPT</a:t>
            </a:r>
            <a:r>
              <a:rPr lang="ko-KR" altLang="en-US" dirty="0"/>
              <a:t>같은 형태의 </a:t>
            </a:r>
            <a:r>
              <a:rPr lang="en-US" altLang="ko-KR" dirty="0"/>
              <a:t>LLM</a:t>
            </a:r>
            <a:r>
              <a:rPr lang="ko-KR" altLang="en-US" dirty="0"/>
              <a:t> 탄생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807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3E12C-3CCA-96AF-DE16-23CDD61F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1F47-C5FF-2FE9-A67A-633579ED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Fine-tunning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6E5D6-E425-0CAE-1DD9-D0571D803F5D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-4-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2372-D839-3EF6-A5B8-F850DA88023C}"/>
              </a:ext>
            </a:extLst>
          </p:cNvPr>
          <p:cNvSpPr txBox="1"/>
          <p:nvPr/>
        </p:nvSpPr>
        <p:spPr>
          <a:xfrm>
            <a:off x="7004052" y="2277014"/>
            <a:ext cx="420499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Fine-tunning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미세 조정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대량의 데이터를 추가로 학습하여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원하는 결과물이 나오도록 만드는 방법</a:t>
            </a:r>
            <a:endParaRPr lang="en-US" altLang="ko-KR" dirty="0"/>
          </a:p>
        </p:txBody>
      </p:sp>
      <p:pic>
        <p:nvPicPr>
          <p:cNvPr id="6" name="그림 5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C73E25-570F-5982-F8E5-971850B24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8606"/>
            <a:ext cx="5143500" cy="21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6D08-7D39-AF8F-1535-ACAF6A4BF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BE5A4-E275-5006-2B17-670217B1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방식이란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D6B58-3C61-AF93-9FCB-BA01FBC76DF2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-5-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795C7-121F-570E-C9FA-429EF4906C24}"/>
              </a:ext>
            </a:extLst>
          </p:cNvPr>
          <p:cNvSpPr txBox="1"/>
          <p:nvPr/>
        </p:nvSpPr>
        <p:spPr>
          <a:xfrm>
            <a:off x="6181667" y="2277014"/>
            <a:ext cx="480612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RAG(Retrieval-Augmented Generation)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검색 증강 생성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외부 지식을 참조하여 답변을 생성하는 것</a:t>
            </a:r>
            <a:endParaRPr lang="en-US" altLang="ko-KR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96A9C8-61CA-46DF-6DFD-B0FBEB83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1" y="2041793"/>
            <a:ext cx="5637893" cy="36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3F11-2436-5C61-BF56-B28933BF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74462-FE98-741B-07BD-9ED2CE65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AFD46-211A-EF3D-7AC9-907E604D5E83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-6-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52D0-F6B1-D2CE-B288-27FBFEB8840D}"/>
              </a:ext>
            </a:extLst>
          </p:cNvPr>
          <p:cNvSpPr txBox="1"/>
          <p:nvPr/>
        </p:nvSpPr>
        <p:spPr>
          <a:xfrm>
            <a:off x="6942014" y="2370857"/>
            <a:ext cx="493436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논문들이 나오는 내용들을 살펴보니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많은 </a:t>
            </a:r>
            <a:r>
              <a:rPr lang="ko-KR" altLang="en-US" dirty="0" err="1"/>
              <a:t>기업들에서</a:t>
            </a:r>
            <a:r>
              <a:rPr lang="ko-KR" altLang="en-US" dirty="0"/>
              <a:t> </a:t>
            </a:r>
            <a:r>
              <a:rPr lang="en-US" altLang="ko-KR" dirty="0"/>
              <a:t>SLM</a:t>
            </a:r>
            <a:r>
              <a:rPr lang="ko-KR" altLang="en-US" dirty="0"/>
              <a:t>의 관심도가 높았습니다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그러다가 이러한 언어 모델에서 어떻게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성능을 올리는지 궁금하여 만들게 되었습니다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5B277A-06E6-E688-8839-C04BB73ED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6" y="2370857"/>
            <a:ext cx="5946688" cy="20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9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3D6A-6BB8-92BA-36E1-481F71C5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B901C-1DD4-D7F6-B0C0-FC1D0CC1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BED-LLM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CC815-39BA-6C4E-6548-1E912CE6001B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-7-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0BF552-B756-46F8-D5BD-844DC785C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94" y="1933657"/>
            <a:ext cx="8299011" cy="33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DAF3-6F88-54B3-8CC5-274C59D1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F74E0-5F58-1C5A-90C7-ECDB4E3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BED-LLM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4E249-3593-2BBA-9E88-5E31B7793D97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-8-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D11D0-1F4D-2D66-23F3-7387C4A4297C}"/>
              </a:ext>
            </a:extLst>
          </p:cNvPr>
          <p:cNvSpPr txBox="1"/>
          <p:nvPr/>
        </p:nvSpPr>
        <p:spPr>
          <a:xfrm>
            <a:off x="6719500" y="2370857"/>
            <a:ext cx="415408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애플과 옥스퍼드 대학에서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협력하여 만든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BED(Bayesian Experimental Design)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기반으로 질문을 최적화하는 구조</a:t>
            </a:r>
            <a:endParaRPr lang="en-US" altLang="ko-KR" dirty="0"/>
          </a:p>
        </p:txBody>
      </p:sp>
      <p:pic>
        <p:nvPicPr>
          <p:cNvPr id="6" name="그림 5" descr="클립아트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CFD82A-A4D7-6265-E4CE-73BDBC5C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04" y="2243137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DCA6-9984-9438-6784-21F2AB235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2D0E6-C1AF-E469-A339-28E17B30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EE2AC-D167-BC76-805C-5489CD91169A}"/>
              </a:ext>
            </a:extLst>
          </p:cNvPr>
          <p:cNvSpPr txBox="1"/>
          <p:nvPr/>
        </p:nvSpPr>
        <p:spPr>
          <a:xfrm>
            <a:off x="11085136" y="609276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-9-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51F2E-FC9E-2842-ABEF-F6F10A9A3B9E}"/>
              </a:ext>
            </a:extLst>
          </p:cNvPr>
          <p:cNvSpPr txBox="1"/>
          <p:nvPr/>
        </p:nvSpPr>
        <p:spPr>
          <a:xfrm>
            <a:off x="6732379" y="2222779"/>
            <a:ext cx="3950120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정확히 무엇을 원하는지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파악하는 구조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EIG(Expected Information Gain)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Predictive Entropy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두가지로 질문을 결정</a:t>
            </a:r>
            <a:endParaRPr lang="en-US" altLang="ko-KR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F6104C-966F-90EE-3C03-F8AF5E20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5" y="2370857"/>
            <a:ext cx="6016347" cy="23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594</Words>
  <Application>Microsoft Office PowerPoint</Application>
  <PresentationFormat>와이드스크린</PresentationFormat>
  <Paragraphs>190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부족한 성능의 LLM을 보완하는 법</vt:lpstr>
      <vt:lpstr>목차</vt:lpstr>
      <vt:lpstr>LLM이란?</vt:lpstr>
      <vt:lpstr>Fine-tunning이란?</vt:lpstr>
      <vt:lpstr>RAG 방식이란?</vt:lpstr>
      <vt:lpstr>주제 선정 이유</vt:lpstr>
      <vt:lpstr>BED-LLM이란?</vt:lpstr>
      <vt:lpstr>BED-LLM이란?</vt:lpstr>
      <vt:lpstr>BED?</vt:lpstr>
      <vt:lpstr>BED-LLM이 어떻게 작동하는가?</vt:lpstr>
      <vt:lpstr>BED-LLM이 어떻게 작동하는가?</vt:lpstr>
      <vt:lpstr>BED-LLM이 어떻게 작동하는가?</vt:lpstr>
      <vt:lpstr>Memento란?</vt:lpstr>
      <vt:lpstr>Memento란?</vt:lpstr>
      <vt:lpstr>Memento란?</vt:lpstr>
      <vt:lpstr>Memento란?</vt:lpstr>
      <vt:lpstr>Memento란?</vt:lpstr>
      <vt:lpstr>rStar2-Agent</vt:lpstr>
      <vt:lpstr>R-Zero</vt:lpstr>
      <vt:lpstr>R-Zero</vt:lpstr>
      <vt:lpstr>SAPO</vt:lpstr>
      <vt:lpstr>재밌었던 논문들</vt:lpstr>
      <vt:lpstr>재밌었던 논문들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종현 김</dc:creator>
  <cp:lastModifiedBy>종현 김</cp:lastModifiedBy>
  <cp:revision>1</cp:revision>
  <dcterms:created xsi:type="dcterms:W3CDTF">2025-09-09T06:39:51Z</dcterms:created>
  <dcterms:modified xsi:type="dcterms:W3CDTF">2025-09-24T08:12:09Z</dcterms:modified>
</cp:coreProperties>
</file>